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Economica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boldItalic.fntdata"/><Relationship Id="rId11" Type="http://schemas.openxmlformats.org/officeDocument/2006/relationships/slide" Target="slides/slide6.xml"/><Relationship Id="rId22" Type="http://schemas.openxmlformats.org/officeDocument/2006/relationships/font" Target="fonts/OpenSans-bold.fntdata"/><Relationship Id="rId10" Type="http://schemas.openxmlformats.org/officeDocument/2006/relationships/slide" Target="slides/slide5.xml"/><Relationship Id="rId21" Type="http://schemas.openxmlformats.org/officeDocument/2006/relationships/font" Target="fonts/OpenSans-regular.fntdata"/><Relationship Id="rId13" Type="http://schemas.openxmlformats.org/officeDocument/2006/relationships/slide" Target="slides/slide8.xml"/><Relationship Id="rId24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23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Economica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Economica-italic.fntdata"/><Relationship Id="rId6" Type="http://schemas.openxmlformats.org/officeDocument/2006/relationships/slide" Target="slides/slide1.xml"/><Relationship Id="rId18" Type="http://schemas.openxmlformats.org/officeDocument/2006/relationships/font" Target="fonts/Economic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f53fec78ae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f53fec78ae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f53fec78ae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f53fec78ae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53fec78ae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53fec78ae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f53fec78ae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f53fec78ae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f53fec78ae_3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f53fec78ae_3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f53fec78ae_3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f53fec78ae_3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f53fec78ae_3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f53fec78ae_3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f53fec78ae_3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f53fec78ae_3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f53fec78ae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f53fec78ae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f53fec78ae_3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f53fec78ae_3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youtube.com/watch?v=JJYPmcgErVA" TargetMode="External"/><Relationship Id="rId4" Type="http://schemas.openxmlformats.org/officeDocument/2006/relationships/hyperlink" Target="https://open.spotify.com/show/7gQl9RG41aM3ie3KiyRCo8?si=e9bab9c36e86412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2050" y="1201800"/>
            <a:ext cx="2739900" cy="273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Cartas para mim</a:t>
            </a:r>
            <a:endParaRPr/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200"/>
              <a:buFont typeface="Arial"/>
              <a:buChar char="●"/>
            </a:pPr>
            <a:r>
              <a:rPr lang="pt-BR" sz="2200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Cabeçalho: local (geralmente cidade) e data (dia, mês e ano).</a:t>
            </a:r>
            <a:endParaRPr sz="2200">
              <a:solidFill>
                <a:srgbClr val="1F1F1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200"/>
              <a:buFont typeface="Arial"/>
              <a:buChar char="●"/>
            </a:pPr>
            <a:r>
              <a:rPr lang="pt-BR" sz="2200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Saudação: cumprimento ao destinatário, seguido de vírgula.</a:t>
            </a:r>
            <a:endParaRPr sz="2200">
              <a:solidFill>
                <a:srgbClr val="1F1F1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200"/>
              <a:buFont typeface="Arial"/>
              <a:buChar char="●"/>
            </a:pPr>
            <a:r>
              <a:rPr lang="pt-BR" sz="2200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Texto: o assunto da </a:t>
            </a:r>
            <a:r>
              <a:rPr b="1" lang="pt-BR" sz="2200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carta</a:t>
            </a:r>
            <a:r>
              <a:rPr lang="pt-BR" sz="2200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...</a:t>
            </a:r>
            <a:endParaRPr sz="2200">
              <a:solidFill>
                <a:srgbClr val="1F1F1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200"/>
              <a:buFont typeface="Arial"/>
              <a:buChar char="●"/>
            </a:pPr>
            <a:r>
              <a:rPr lang="pt-BR" sz="2200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Despedida: usa-se expressões como “Com carinho”, “Atenciosamente”, “Abraços”, seguido de vírgula.</a:t>
            </a:r>
            <a:endParaRPr sz="2200">
              <a:solidFill>
                <a:srgbClr val="1F1F1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200"/>
              <a:buFont typeface="Arial"/>
              <a:buChar char="●"/>
            </a:pPr>
            <a:r>
              <a:rPr lang="pt-BR" sz="2200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Assinatura.</a:t>
            </a:r>
            <a:endParaRPr sz="2200">
              <a:solidFill>
                <a:srgbClr val="1F1F1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Revolução Silenciosa </a:t>
            </a:r>
            <a:endParaRPr/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https://www.youtube.com/watch?v=JJYPmcgErVA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Sportify UFSC Coperve : </a:t>
            </a:r>
            <a:r>
              <a:rPr lang="pt-BR" u="sng">
                <a:solidFill>
                  <a:schemeClr val="hlink"/>
                </a:solidFill>
                <a:hlinkClick r:id="rId4"/>
              </a:rPr>
              <a:t>https://open.spotify.com/show/7gQl9RG41aM3ie3KiyRCo8?si=e9bab9c36e86412e</a:t>
            </a:r>
            <a:r>
              <a:rPr lang="pt-BR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020400" y="315925"/>
            <a:ext cx="58119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Nosso projeto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020350" y="1225225"/>
            <a:ext cx="5811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Inscrições:</a:t>
            </a:r>
            <a:r>
              <a:rPr lang="pt-BR" sz="2500"/>
              <a:t> </a:t>
            </a:r>
            <a:r>
              <a:rPr lang="pt-BR" sz="1750">
                <a:solidFill>
                  <a:srgbClr val="999999"/>
                </a:solidFill>
                <a:highlight>
                  <a:srgbClr val="FEFEFE"/>
                </a:highlight>
                <a:latin typeface="Arial"/>
                <a:ea typeface="Arial"/>
                <a:cs typeface="Arial"/>
                <a:sym typeface="Arial"/>
              </a:rPr>
              <a:t> http://inscricoes.ufsc.br/aquilombar</a:t>
            </a:r>
            <a:endParaRPr sz="2500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8" y="315925"/>
            <a:ext cx="2387225" cy="424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3975" y="1717125"/>
            <a:ext cx="3090525" cy="30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solidFill>
            <a:srgbClr val="FFE599"/>
          </a:solidFill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Ações Afirmativas </a:t>
            </a:r>
            <a:r>
              <a:rPr lang="pt-BR" sz="3900"/>
              <a:t>Lei 12.711/2012</a:t>
            </a:r>
            <a:endParaRPr sz="3900"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570050" y="147637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8925" y="1241500"/>
            <a:ext cx="3430700" cy="34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825" y="1241500"/>
            <a:ext cx="4321085" cy="343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2699" y="-96375"/>
            <a:ext cx="3752900" cy="37319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1789150" y="315925"/>
            <a:ext cx="49053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PASSOS QUE </a:t>
            </a:r>
            <a:r>
              <a:rPr b="1" lang="pt-BR"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VÃO</a:t>
            </a:r>
            <a:r>
              <a:rPr b="1" lang="pt-BR"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TE FAZER REALIZAR UM SONHO PROFISSIONAL </a:t>
            </a:r>
            <a:endParaRPr b="1" sz="48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475" y="2717132"/>
            <a:ext cx="2100275" cy="22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4900" y="315925"/>
            <a:ext cx="3127378" cy="3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2367288" y="3346500"/>
            <a:ext cx="516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AUTOCONHECIMENTO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3850" y="781875"/>
            <a:ext cx="2324100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2605000" y="3048825"/>
            <a:ext cx="5328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IDEALIZAR METAS E DEFINIR OBJETIVOS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2525" y="-260775"/>
            <a:ext cx="3449675" cy="283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1724350" y="2647075"/>
            <a:ext cx="527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9"/>
          <p:cNvSpPr txBox="1"/>
          <p:nvPr/>
        </p:nvSpPr>
        <p:spPr>
          <a:xfrm>
            <a:off x="1457363" y="2410350"/>
            <a:ext cx="5340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DAR PASSOS GRADUAIS DURANTE O PROCESSO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"/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D2125"/>
              </a:solidFill>
              <a:highlight>
                <a:srgbClr val="F8F9FA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1700" y="990600"/>
            <a:ext cx="6496050" cy="31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4700" y="682050"/>
            <a:ext cx="3591600" cy="35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