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893E5D-3FED-455C-B184-3CEA437C4F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  <a:endParaRPr lang="en-GB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FEFB606-367B-4646-9CA0-0589456031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GB"/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4EB6B96-E94E-4A00-9FA7-F7237C0F7E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7D921-05C5-4C1C-875A-6866471366D2}" type="datetimeFigureOut">
              <a:rPr lang="en-GB" smtClean="0"/>
              <a:t>14/03/2020</a:t>
            </a:fld>
            <a:endParaRPr lang="en-GB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F8356AB-037D-48AA-9275-A83DB69B37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FF61186-A0C9-4689-AACF-A35C0CBED1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B036D-3CE6-46E3-B7B7-7C4A2A4CD264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54532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251CF26-9EB2-43E0-BFB3-EC1591F931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GB"/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B48BC14D-00B7-40A6-A6AC-BA23693AEE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GB"/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3FF3FD4-2CD9-4811-B7ED-D0F026F68B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7D921-05C5-4C1C-875A-6866471366D2}" type="datetimeFigureOut">
              <a:rPr lang="en-GB" smtClean="0"/>
              <a:t>14/03/2020</a:t>
            </a:fld>
            <a:endParaRPr lang="en-GB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060FC06-BE04-40A3-A835-12D8175E21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5055DA7-D1F5-4959-AE26-70566B595C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B036D-3CE6-46E3-B7B7-7C4A2A4CD264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90122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1E8A243F-6DAC-4B8E-A53D-2F3237EEA4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GB"/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0F4885C4-5B17-466B-AA25-00CD2F3324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GB"/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92F2F48-F79A-4CED-971D-60475636F3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7D921-05C5-4C1C-875A-6866471366D2}" type="datetimeFigureOut">
              <a:rPr lang="en-GB" smtClean="0"/>
              <a:t>14/03/2020</a:t>
            </a:fld>
            <a:endParaRPr lang="en-GB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519BB71-A393-495F-8499-6409D45B89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0203222-747A-4C7B-A639-F5FF5E56BB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B036D-3CE6-46E3-B7B7-7C4A2A4CD264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5826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3699F8-6AB1-43DA-81FB-EB6EEDBF20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GB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5DA3798-30F7-449B-9C7B-182C395F60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GB"/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0335ADD-6974-4495-AE05-AF046EDFF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7D921-05C5-4C1C-875A-6866471366D2}" type="datetimeFigureOut">
              <a:rPr lang="en-GB" smtClean="0"/>
              <a:t>14/03/2020</a:t>
            </a:fld>
            <a:endParaRPr lang="en-GB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A180FD1-4121-4CCD-9D63-BB22BBA851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8791204-2335-49E8-B320-6253FDEE08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B036D-3CE6-46E3-B7B7-7C4A2A4CD264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65185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D371CBA-B0BE-4B02-ADF8-98A2E8E505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  <a:endParaRPr lang="en-GB"/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DC6001E-3898-44AC-8055-097E43B54F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A5F653E-4C7F-489C-87E2-772DE5F819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7D921-05C5-4C1C-875A-6866471366D2}" type="datetimeFigureOut">
              <a:rPr lang="en-GB" smtClean="0"/>
              <a:t>14/03/2020</a:t>
            </a:fld>
            <a:endParaRPr lang="en-GB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C9432C2-044F-494F-97EA-00BF52AD5B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94FF6D7-1CA5-4EC5-92CC-D78A88D1EF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B036D-3CE6-46E3-B7B7-7C4A2A4CD264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03892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133F7E5-75B9-4792-B541-A1F241FDA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GB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E1C3F92-7419-4D54-9974-005122539C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GB"/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3400A1EA-D883-4BE2-A0C9-44B168BB64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GB"/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029B92D-996A-4A9E-8675-F2310335EA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7D921-05C5-4C1C-875A-6866471366D2}" type="datetimeFigureOut">
              <a:rPr lang="en-GB" smtClean="0"/>
              <a:t>14/03/2020</a:t>
            </a:fld>
            <a:endParaRPr lang="en-GB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A6AA93B5-F490-40FA-8F0F-E164C495E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01B2DFC-F3BA-44D7-94F3-45327ACC5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B036D-3CE6-46E3-B7B7-7C4A2A4CD264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28628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FC0BBA4-DBCE-440E-9158-89DD78C286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GB"/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62578FC-6576-4F79-900E-5533D6D34B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400D452B-6AAA-4CCC-83FC-6AB28EFC97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GB"/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6D4C0E12-4C0D-47AE-8163-0C3586FE0A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E2C3B08C-55DF-4FBF-956A-E85A851EE1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GB"/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AE1DC032-AC52-40CA-A589-1AD87B6D02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7D921-05C5-4C1C-875A-6866471366D2}" type="datetimeFigureOut">
              <a:rPr lang="en-GB" smtClean="0"/>
              <a:t>14/03/2020</a:t>
            </a:fld>
            <a:endParaRPr lang="en-GB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A9B7C16F-FF03-4A06-A695-F747663C42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6C58235B-152E-4AA3-9981-7CFD5E401E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B036D-3CE6-46E3-B7B7-7C4A2A4CD264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67813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6FFC51-B76E-49AB-8DE8-39E62C365A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GB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C461F603-FD8E-43DC-9404-2205973859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7D921-05C5-4C1C-875A-6866471366D2}" type="datetimeFigureOut">
              <a:rPr lang="en-GB" smtClean="0"/>
              <a:t>14/03/2020</a:t>
            </a:fld>
            <a:endParaRPr lang="en-GB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87EAB10D-5172-4F3E-AFC0-B48EE2F3E7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4611A23C-905B-4DB4-BB8D-44EA0B7B85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B036D-3CE6-46E3-B7B7-7C4A2A4CD264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40605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A2777EF6-9743-41B2-BEE6-D5BA6CFDC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7D921-05C5-4C1C-875A-6866471366D2}" type="datetimeFigureOut">
              <a:rPr lang="en-GB" smtClean="0"/>
              <a:t>14/03/2020</a:t>
            </a:fld>
            <a:endParaRPr lang="en-GB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FB9FAFD8-7342-47E9-B2CE-7D3404390F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531E123-1257-41AA-BEA7-35DB2DE776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B036D-3CE6-46E3-B7B7-7C4A2A4CD264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8885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613B015-8EBD-4693-80DA-4CAC299B7B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GB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D20B75B-C38C-4AA1-B240-D162DBDA27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GB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65F83D6C-696B-4617-805C-3481B3B421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17CD682-E6FF-4CE6-8B35-527D363E9D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7D921-05C5-4C1C-875A-6866471366D2}" type="datetimeFigureOut">
              <a:rPr lang="en-GB" smtClean="0"/>
              <a:t>14/03/2020</a:t>
            </a:fld>
            <a:endParaRPr lang="en-GB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7B92779-87AC-48E0-913E-5186CA245E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3B3E75A3-5656-4F16-BD52-7703DF15ED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B036D-3CE6-46E3-B7B7-7C4A2A4CD264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9591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C7FDF4-6E36-46A0-AE41-3E9FFF92AE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GB"/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C2150104-AF0A-4207-9C0B-2ECF23D504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1AC73AB4-E75A-4D73-966B-7F410A8696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0D7B35F-A795-46DF-A851-ED423DC429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7D921-05C5-4C1C-875A-6866471366D2}" type="datetimeFigureOut">
              <a:rPr lang="en-GB" smtClean="0"/>
              <a:t>14/03/2020</a:t>
            </a:fld>
            <a:endParaRPr lang="en-GB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E28C5503-7891-498A-ABBB-9E16A8FC42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ED91E8B-4994-4069-9A90-82DF94B67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DB036D-3CE6-46E3-B7B7-7C4A2A4CD264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22395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41E7B1F7-9967-44DE-BFE3-4C6A54DA9E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GB"/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5FB4764-23F4-4306-BCAD-9E781C2DCB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GB"/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12C0D9E-32E2-475F-A1DD-9E495115A8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F7D921-05C5-4C1C-875A-6866471366D2}" type="datetimeFigureOut">
              <a:rPr lang="en-GB" smtClean="0"/>
              <a:t>14/03/2020</a:t>
            </a:fld>
            <a:endParaRPr lang="en-GB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2B43E39-9ECA-42BE-B65E-BABDE0455A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CD0901B-CF37-4E1D-8367-EA5ACEA027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DB036D-3CE6-46E3-B7B7-7C4A2A4CD264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6037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7472164-CA7E-4C2B-9C43-57AAC7ED40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/>
              <a:t>Ao ler cada capítulo, artigo, dissertação ou tese, você pode perguntar e anotar os seguintes:</a:t>
            </a:r>
            <a:br>
              <a:rPr lang="pt-BR" dirty="0"/>
            </a:br>
            <a:endParaRPr lang="en-GB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A8B7247-177F-4C09-814E-F4C0CC6459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5920" y="1582344"/>
            <a:ext cx="10607879" cy="4650676"/>
          </a:xfrm>
        </p:spPr>
        <p:txBody>
          <a:bodyPr>
            <a:normAutofit lnSpcReduction="10000"/>
          </a:bodyPr>
          <a:lstStyle/>
          <a:p>
            <a:pPr lvl="0"/>
            <a:r>
              <a:rPr lang="pt-BR" dirty="0"/>
              <a:t>O que é o tópico do texto?</a:t>
            </a:r>
          </a:p>
          <a:p>
            <a:pPr lvl="0"/>
            <a:r>
              <a:rPr lang="pt-BR" dirty="0"/>
              <a:t>O que é o objetivo do texto?</a:t>
            </a:r>
          </a:p>
          <a:p>
            <a:pPr lvl="0"/>
            <a:r>
              <a:rPr lang="pt-BR" dirty="0"/>
              <a:t>O que é a conclusão do texto?</a:t>
            </a:r>
          </a:p>
          <a:p>
            <a:pPr lvl="0"/>
            <a:r>
              <a:rPr lang="pt-BR" dirty="0"/>
              <a:t>O que você acha interessante?</a:t>
            </a:r>
          </a:p>
          <a:p>
            <a:pPr lvl="0"/>
            <a:r>
              <a:rPr lang="pt-BR" dirty="0"/>
              <a:t>O que você acha importante? (Escolhe até 4 coisas)</a:t>
            </a:r>
          </a:p>
          <a:p>
            <a:pPr lvl="0"/>
            <a:r>
              <a:rPr lang="pt-BR" dirty="0"/>
              <a:t>O que você acha falta ou gostaria de saber mais?</a:t>
            </a:r>
          </a:p>
          <a:p>
            <a:pPr lvl="0"/>
            <a:r>
              <a:rPr lang="pt-BR" dirty="0"/>
              <a:t>Como podemos usar este texto para aumentar a compreensão de literatura em libras e a sua tradução?</a:t>
            </a:r>
          </a:p>
          <a:p>
            <a:pPr lvl="0"/>
            <a:r>
              <a:rPr lang="pt-BR" dirty="0"/>
              <a:t>Qual é a ideia dentro do texto que você quer lembrar dez anos no futuro?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4524752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107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Ao ler cada capítulo, artigo, dissertação ou tese, você pode perguntar e anotar os seguintes: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Ao ler cada capítulo, artigo, dissertação ou tese, você pode perguntar e anotar os seguintes: </dc:title>
  <dc:creator>Rachel Sutton-Spence</dc:creator>
  <cp:lastModifiedBy>Rachel Sutton-Spence</cp:lastModifiedBy>
  <cp:revision>1</cp:revision>
  <dcterms:created xsi:type="dcterms:W3CDTF">2020-03-14T19:04:50Z</dcterms:created>
  <dcterms:modified xsi:type="dcterms:W3CDTF">2020-03-14T19:05:21Z</dcterms:modified>
</cp:coreProperties>
</file>