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893E5D-3FED-455C-B184-3CEA437C4F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FEFB606-367B-4646-9CA0-0589456031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GB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EB6B96-E94E-4A00-9FA7-F7237C0F7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D921-05C5-4C1C-875A-6866471366D2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F8356AB-037D-48AA-9275-A83DB69B3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F61186-A0C9-4689-AACF-A35C0CBED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036D-3CE6-46E3-B7B7-7C4A2A4CD26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453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51CF26-9EB2-43E0-BFB3-EC1591F93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48BC14D-00B7-40A6-A6AC-BA23693AEE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3FF3FD4-2CD9-4811-B7ED-D0F026F68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D921-05C5-4C1C-875A-6866471366D2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60FC06-BE04-40A3-A835-12D8175E2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5055DA7-D1F5-4959-AE26-70566B595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036D-3CE6-46E3-B7B7-7C4A2A4CD26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01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E8A243F-6DAC-4B8E-A53D-2F3237EEA4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F4885C4-5B17-466B-AA25-00CD2F3324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92F2F48-F79A-4CED-971D-60475636F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D921-05C5-4C1C-875A-6866471366D2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519BB71-A393-495F-8499-6409D45B8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203222-747A-4C7B-A639-F5FF5E56B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036D-3CE6-46E3-B7B7-7C4A2A4CD26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826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3699F8-6AB1-43DA-81FB-EB6EEDBF2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DA3798-30F7-449B-9C7B-182C395F6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335ADD-6974-4495-AE05-AF046EDFF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D921-05C5-4C1C-875A-6866471366D2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A180FD1-4121-4CCD-9D63-BB22BBA85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791204-2335-49E8-B320-6253FDEE0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036D-3CE6-46E3-B7B7-7C4A2A4CD26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518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371CBA-B0BE-4B02-ADF8-98A2E8E50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DC6001E-3898-44AC-8055-097E43B54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A5F653E-4C7F-489C-87E2-772DE5F81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D921-05C5-4C1C-875A-6866471366D2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9432C2-044F-494F-97EA-00BF52AD5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94FF6D7-1CA5-4EC5-92CC-D78A88D1E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036D-3CE6-46E3-B7B7-7C4A2A4CD26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389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33F7E5-75B9-4792-B541-A1F241FDA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E1C3F92-7419-4D54-9974-005122539C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400A1EA-D883-4BE2-A0C9-44B168BB6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029B92D-996A-4A9E-8675-F2310335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D921-05C5-4C1C-875A-6866471366D2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6AA93B5-F490-40FA-8F0F-E164C495E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01B2DFC-F3BA-44D7-94F3-45327ACC5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036D-3CE6-46E3-B7B7-7C4A2A4CD26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86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C0BBA4-DBCE-440E-9158-89DD78C28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62578FC-6576-4F79-900E-5533D6D34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00D452B-6AAA-4CCC-83FC-6AB28EFC9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D4C0E12-4C0D-47AE-8163-0C3586FE0A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2C3B08C-55DF-4FBF-956A-E85A851EE1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E1DC032-AC52-40CA-A589-1AD87B6D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D921-05C5-4C1C-875A-6866471366D2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9B7C16F-FF03-4A06-A695-F747663C4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C58235B-152E-4AA3-9981-7CFD5E401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036D-3CE6-46E3-B7B7-7C4A2A4CD26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781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6FFC51-B76E-49AB-8DE8-39E62C365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461F603-FD8E-43DC-9404-220597385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D921-05C5-4C1C-875A-6866471366D2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7EAB10D-5172-4F3E-AFC0-B48EE2F3E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611A23C-905B-4DB4-BB8D-44EA0B7B8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036D-3CE6-46E3-B7B7-7C4A2A4CD26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060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2777EF6-9743-41B2-BEE6-D5BA6CFDC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D921-05C5-4C1C-875A-6866471366D2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B9FAFD8-7342-47E9-B2CE-7D3404390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531E123-1257-41AA-BEA7-35DB2DE77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036D-3CE6-46E3-B7B7-7C4A2A4CD26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885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13B015-8EBD-4693-80DA-4CAC299B7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20B75B-C38C-4AA1-B240-D162DBDA2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5F83D6C-696B-4617-805C-3481B3B421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17CD682-E6FF-4CE6-8B35-527D363E9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D921-05C5-4C1C-875A-6866471366D2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7B92779-87AC-48E0-913E-5186CA245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B3E75A3-5656-4F16-BD52-7703DF15E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036D-3CE6-46E3-B7B7-7C4A2A4CD26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59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C7FDF4-6E36-46A0-AE41-3E9FFF92A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2150104-AF0A-4207-9C0B-2ECF23D50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AC73AB4-E75A-4D73-966B-7F410A8696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0D7B35F-A795-46DF-A851-ED423DC42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D921-05C5-4C1C-875A-6866471366D2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28C5503-7891-498A-ABBB-9E16A8FC4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ED91E8B-4994-4069-9A90-82DF94B6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036D-3CE6-46E3-B7B7-7C4A2A4CD26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239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1E7B1F7-9967-44DE-BFE3-4C6A54DA9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5FB4764-23F4-4306-BCAD-9E781C2DC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12C0D9E-32E2-475F-A1DD-9E495115A8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7D921-05C5-4C1C-875A-6866471366D2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2B43E39-9ECA-42BE-B65E-BABDE0455A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D0901B-CF37-4E1D-8367-EA5ACEA02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B036D-3CE6-46E3-B7B7-7C4A2A4CD26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037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472164-CA7E-4C2B-9C43-57AAC7ED4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Ao ler cada capítulo, artigo, dissertação ou tese, você pode perguntar e anotar os seguintes:</a:t>
            </a:r>
            <a:br>
              <a:rPr lang="pt-BR" dirty="0"/>
            </a:b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8B7247-177F-4C09-814E-F4C0CC645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920" y="1582344"/>
            <a:ext cx="10607879" cy="4650676"/>
          </a:xfrm>
        </p:spPr>
        <p:txBody>
          <a:bodyPr>
            <a:normAutofit lnSpcReduction="10000"/>
          </a:bodyPr>
          <a:lstStyle/>
          <a:p>
            <a:pPr lvl="0"/>
            <a:r>
              <a:rPr lang="pt-BR" dirty="0"/>
              <a:t>O que é o tópico do texto?</a:t>
            </a:r>
          </a:p>
          <a:p>
            <a:pPr lvl="0"/>
            <a:r>
              <a:rPr lang="pt-BR" dirty="0"/>
              <a:t>O que é o objetivo do texto?</a:t>
            </a:r>
          </a:p>
          <a:p>
            <a:pPr lvl="0"/>
            <a:r>
              <a:rPr lang="pt-BR" dirty="0"/>
              <a:t>O que é a conclusão do texto?</a:t>
            </a:r>
          </a:p>
          <a:p>
            <a:pPr lvl="0"/>
            <a:r>
              <a:rPr lang="pt-BR" dirty="0"/>
              <a:t>O que você acha interessante?</a:t>
            </a:r>
          </a:p>
          <a:p>
            <a:pPr lvl="0"/>
            <a:r>
              <a:rPr lang="pt-BR" dirty="0"/>
              <a:t>O que você acha importante? (Escolhe até 4 coisas)</a:t>
            </a:r>
          </a:p>
          <a:p>
            <a:pPr lvl="0"/>
            <a:r>
              <a:rPr lang="pt-BR" dirty="0"/>
              <a:t>O que você acha falta ou gostaria de saber mais?</a:t>
            </a:r>
          </a:p>
          <a:p>
            <a:pPr lvl="0"/>
            <a:r>
              <a:rPr lang="pt-BR" dirty="0"/>
              <a:t>Como podemos usar este texto para aumentar a compreensão de literatura em libras e a sua tradução?</a:t>
            </a:r>
          </a:p>
          <a:p>
            <a:pPr lvl="0"/>
            <a:r>
              <a:rPr lang="pt-BR" dirty="0"/>
              <a:t>Qual é a ideia dentro do texto que você quer lembrar dez anos no futuro?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52475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Ao ler cada capítulo, artigo, dissertação ou tese, você pode perguntar e anotar os seguintes: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Ao ler cada capítulo, artigo, dissertação ou tese, você pode perguntar e anotar os seguintes: </dc:title>
  <dc:creator>Rachel Sutton-Spence</dc:creator>
  <cp:lastModifiedBy>Rachel Sutton-Spence</cp:lastModifiedBy>
  <cp:revision>1</cp:revision>
  <dcterms:created xsi:type="dcterms:W3CDTF">2020-03-14T19:04:50Z</dcterms:created>
  <dcterms:modified xsi:type="dcterms:W3CDTF">2020-03-14T19:05:21Z</dcterms:modified>
</cp:coreProperties>
</file>