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6" autoAdjust="0"/>
    <p:restoredTop sz="94660"/>
  </p:normalViewPr>
  <p:slideViewPr>
    <p:cSldViewPr snapToGrid="0">
      <p:cViewPr>
        <p:scale>
          <a:sx n="75" d="100"/>
          <a:sy n="75" d="100"/>
        </p:scale>
        <p:origin x="544" y="4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E547-38DD-4EE7-9B1F-A7296D7EC090}" type="datetimeFigureOut">
              <a:rPr lang="pt-BR" smtClean="0"/>
              <a:t>02/09/2022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C019-E8B5-4444-B85F-AB6D6282F1AF}" type="slidenum">
              <a:rPr lang="pt-BR" smtClean="0"/>
              <a:t>‹n.º›</a:t>
            </a:fld>
            <a:endParaRPr lang="pt-BR"/>
          </a:p>
        </p:txBody>
      </p:sp>
      <p:sp>
        <p:nvSpPr>
          <p:cNvPr id="7" name="Retângulo 6"/>
          <p:cNvSpPr/>
          <p:nvPr userDrawn="1"/>
        </p:nvSpPr>
        <p:spPr>
          <a:xfrm>
            <a:off x="0" y="-1"/>
            <a:ext cx="12192000" cy="49730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pt-BR" sz="2000" b="1" dirty="0" smtClean="0"/>
              <a:t>Disciplina</a:t>
            </a:r>
            <a:r>
              <a:rPr lang="pt-BR" sz="2000" b="1" baseline="0" dirty="0" smtClean="0"/>
              <a:t> - EGC5013 – Gestão do Conhecimento nas Organizações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26008142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E547-38DD-4EE7-9B1F-A7296D7EC090}" type="datetimeFigureOut">
              <a:rPr lang="pt-BR" smtClean="0"/>
              <a:t>02/09/2022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C019-E8B5-4444-B85F-AB6D6282F1AF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279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E547-38DD-4EE7-9B1F-A7296D7EC090}" type="datetimeFigureOut">
              <a:rPr lang="pt-BR" smtClean="0"/>
              <a:t>02/09/2022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C019-E8B5-4444-B85F-AB6D6282F1AF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501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E547-38DD-4EE7-9B1F-A7296D7EC090}" type="datetimeFigureOut">
              <a:rPr lang="pt-BR" smtClean="0"/>
              <a:t>02/09/2022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C019-E8B5-4444-B85F-AB6D6282F1AF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4320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E547-38DD-4EE7-9B1F-A7296D7EC090}" type="datetimeFigureOut">
              <a:rPr lang="pt-BR" smtClean="0"/>
              <a:t>02/09/2022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C019-E8B5-4444-B85F-AB6D6282F1AF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2350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E547-38DD-4EE7-9B1F-A7296D7EC090}" type="datetimeFigureOut">
              <a:rPr lang="pt-BR" smtClean="0"/>
              <a:t>02/09/2022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C019-E8B5-4444-B85F-AB6D6282F1AF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4540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E547-38DD-4EE7-9B1F-A7296D7EC090}" type="datetimeFigureOut">
              <a:rPr lang="pt-BR" smtClean="0"/>
              <a:t>02/09/2022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C019-E8B5-4444-B85F-AB6D6282F1AF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335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E547-38DD-4EE7-9B1F-A7296D7EC090}" type="datetimeFigureOut">
              <a:rPr lang="pt-BR" smtClean="0"/>
              <a:t>02/09/2022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C019-E8B5-4444-B85F-AB6D6282F1AF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8145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E547-38DD-4EE7-9B1F-A7296D7EC090}" type="datetimeFigureOut">
              <a:rPr lang="pt-BR" smtClean="0"/>
              <a:t>02/09/2022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C019-E8B5-4444-B85F-AB6D6282F1AF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7505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E547-38DD-4EE7-9B1F-A7296D7EC090}" type="datetimeFigureOut">
              <a:rPr lang="pt-BR" smtClean="0"/>
              <a:t>02/09/2022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C019-E8B5-4444-B85F-AB6D6282F1AF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2125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E547-38DD-4EE7-9B1F-A7296D7EC090}" type="datetimeFigureOut">
              <a:rPr lang="pt-BR" smtClean="0"/>
              <a:t>02/09/2022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C019-E8B5-4444-B85F-AB6D6282F1AF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1185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3E547-38DD-4EE7-9B1F-A7296D7EC090}" type="datetimeFigureOut">
              <a:rPr lang="pt-BR" smtClean="0"/>
              <a:t>02/09/2022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FC019-E8B5-4444-B85F-AB6D6282F1AF}" type="slidenum">
              <a:rPr lang="pt-BR" smtClean="0"/>
              <a:t>‹n.º›</a:t>
            </a:fld>
            <a:endParaRPr lang="pt-BR"/>
          </a:p>
        </p:txBody>
      </p:sp>
      <p:sp>
        <p:nvSpPr>
          <p:cNvPr id="7" name="Retângulo 6"/>
          <p:cNvSpPr/>
          <p:nvPr userDrawn="1"/>
        </p:nvSpPr>
        <p:spPr>
          <a:xfrm>
            <a:off x="0" y="-1"/>
            <a:ext cx="12192000" cy="49730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pt-BR" sz="2000" b="1" dirty="0" smtClean="0"/>
              <a:t>Disciplina</a:t>
            </a:r>
            <a:r>
              <a:rPr lang="pt-BR" sz="2000" b="1" baseline="0" dirty="0" smtClean="0"/>
              <a:t> - EGC5013 – Gestão do Conhecimento nas Organizações</a:t>
            </a:r>
            <a:endParaRPr lang="pt-BR" sz="2000" b="1" dirty="0"/>
          </a:p>
        </p:txBody>
      </p:sp>
      <p:pic>
        <p:nvPicPr>
          <p:cNvPr id="9" name="Picture 6" descr="http://www.ngs.ufsc.br/celesc/imgs/ngs_meer_color.jp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706" y="6270624"/>
            <a:ext cx="1219200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4491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36688" y="1618938"/>
            <a:ext cx="9718623" cy="1216468"/>
          </a:xfrm>
        </p:spPr>
        <p:txBody>
          <a:bodyPr>
            <a:normAutofit/>
          </a:bodyPr>
          <a:lstStyle/>
          <a:p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GRUPO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nome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identificação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274106"/>
          </a:xfrm>
        </p:spPr>
        <p:txBody>
          <a:bodyPr>
            <a:normAutofit/>
          </a:bodyPr>
          <a:lstStyle/>
          <a:p>
            <a:pPr algn="l"/>
            <a:r>
              <a:rPr lang="pt-BR" dirty="0" smtClean="0"/>
              <a:t>Integrantes do grupo: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dirty="0" err="1" smtClean="0"/>
              <a:t>Ww</a:t>
            </a:r>
            <a:r>
              <a:rPr lang="pt-BR" dirty="0" smtClean="0"/>
              <a:t> </a:t>
            </a:r>
            <a:r>
              <a:rPr lang="mr-IN" dirty="0" smtClean="0"/>
              <a:t>–</a:t>
            </a:r>
            <a:r>
              <a:rPr lang="pt-BR" dirty="0" smtClean="0"/>
              <a:t> curso - fase</a:t>
            </a:r>
            <a:endParaRPr lang="pt-B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dirty="0" err="1" smtClean="0"/>
              <a:t>Xx</a:t>
            </a:r>
            <a:r>
              <a:rPr lang="pt-BR" smtClean="0"/>
              <a:t> </a:t>
            </a:r>
            <a:r>
              <a:rPr lang="mr-IN" smtClean="0"/>
              <a:t>–</a:t>
            </a:r>
            <a:r>
              <a:rPr lang="pt-BR" dirty="0" smtClean="0"/>
              <a:t> </a:t>
            </a:r>
            <a:r>
              <a:rPr lang="pt-BR" dirty="0"/>
              <a:t>curso - </a:t>
            </a:r>
            <a:r>
              <a:rPr lang="pt-BR" dirty="0" smtClean="0"/>
              <a:t>fase</a:t>
            </a:r>
            <a:endParaRPr lang="pt-B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dirty="0" err="1" smtClean="0"/>
              <a:t>Yy</a:t>
            </a:r>
            <a:r>
              <a:rPr lang="pt-BR" dirty="0" smtClean="0"/>
              <a:t> </a:t>
            </a:r>
            <a:r>
              <a:rPr lang="mr-IN" dirty="0"/>
              <a:t>–</a:t>
            </a:r>
            <a:r>
              <a:rPr lang="pt-BR" dirty="0"/>
              <a:t> curso - </a:t>
            </a:r>
            <a:r>
              <a:rPr lang="pt-BR" dirty="0" smtClean="0"/>
              <a:t>fase</a:t>
            </a:r>
            <a:endParaRPr lang="pt-B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dirty="0" err="1" smtClean="0"/>
              <a:t>Zz</a:t>
            </a:r>
            <a:r>
              <a:rPr lang="pt-BR" dirty="0" smtClean="0"/>
              <a:t>  </a:t>
            </a:r>
            <a:r>
              <a:rPr lang="mr-IN" dirty="0" smtClean="0"/>
              <a:t>–</a:t>
            </a:r>
            <a:r>
              <a:rPr lang="pt-BR" dirty="0" smtClean="0"/>
              <a:t> </a:t>
            </a:r>
            <a:r>
              <a:rPr lang="pt-BR" dirty="0"/>
              <a:t>curso - fase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1901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28</Words>
  <Application>Microsoft Macintosh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Mangal</vt:lpstr>
      <vt:lpstr>Arial</vt:lpstr>
      <vt:lpstr>Calibri</vt:lpstr>
      <vt:lpstr>Calibri Light</vt:lpstr>
      <vt:lpstr>Tema do Office</vt:lpstr>
      <vt:lpstr>GRUPO "nome/identificação”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Aula 2 – Processos, bens e serviços</dc:title>
  <dc:creator>bruna</dc:creator>
  <cp:lastModifiedBy>Usuário do Microsoft Office</cp:lastModifiedBy>
  <cp:revision>14</cp:revision>
  <dcterms:created xsi:type="dcterms:W3CDTF">2016-08-24T18:53:42Z</dcterms:created>
  <dcterms:modified xsi:type="dcterms:W3CDTF">2022-09-02T05:37:14Z</dcterms:modified>
</cp:coreProperties>
</file>