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5" r:id="rId1"/>
  </p:sldMasterIdLst>
  <p:sldIdLst>
    <p:sldId id="256" r:id="rId2"/>
    <p:sldId id="257" r:id="rId3"/>
    <p:sldId id="258" r:id="rId4"/>
    <p:sldId id="259" r:id="rId5"/>
    <p:sldId id="260" r:id="rId6"/>
    <p:sldId id="261" r:id="rId7"/>
    <p:sldId id="262" r:id="rId8"/>
    <p:sldId id="263" r:id="rId9"/>
    <p:sldId id="270" r:id="rId10"/>
    <p:sldId id="271" r:id="rId11"/>
    <p:sldId id="265" r:id="rId12"/>
    <p:sldId id="266" r:id="rId13"/>
    <p:sldId id="264" r:id="rId14"/>
    <p:sldId id="267" r:id="rId15"/>
    <p:sldId id="268"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9" autoAdjust="0"/>
    <p:restoredTop sz="94660"/>
  </p:normalViewPr>
  <p:slideViewPr>
    <p:cSldViewPr snapToGrid="0">
      <p:cViewPr varScale="1">
        <p:scale>
          <a:sx n="113" d="100"/>
          <a:sy n="113" d="100"/>
        </p:scale>
        <p:origin x="16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F70558-3309-4105-BB3D-4DD0DCDA92E8}"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0885E83-4C9D-40A6-BFED-78ACCE5D3C27}">
      <dgm:prSet/>
      <dgm:spPr/>
      <dgm:t>
        <a:bodyPr/>
        <a:lstStyle/>
        <a:p>
          <a:r>
            <a:rPr lang="pt-BR"/>
            <a:t>Consensual (formado pelo simples encontro de vontades)</a:t>
          </a:r>
          <a:endParaRPr lang="en-US"/>
        </a:p>
      </dgm:t>
    </dgm:pt>
    <dgm:pt modelId="{85A1D866-0DC9-4C46-8045-0ACF5743BF07}" type="parTrans" cxnId="{6FF87FEF-1621-4FC1-948D-F41451469611}">
      <dgm:prSet/>
      <dgm:spPr/>
      <dgm:t>
        <a:bodyPr/>
        <a:lstStyle/>
        <a:p>
          <a:endParaRPr lang="en-US"/>
        </a:p>
      </dgm:t>
    </dgm:pt>
    <dgm:pt modelId="{17402A3A-7E78-40B6-9B12-B89CD16E0982}" type="sibTrans" cxnId="{6FF87FEF-1621-4FC1-948D-F41451469611}">
      <dgm:prSet/>
      <dgm:spPr/>
      <dgm:t>
        <a:bodyPr/>
        <a:lstStyle/>
        <a:p>
          <a:endParaRPr lang="en-US"/>
        </a:p>
      </dgm:t>
    </dgm:pt>
    <dgm:pt modelId="{7661BC8D-6416-4C3C-90EE-3A09438B78E7}">
      <dgm:prSet/>
      <dgm:spPr/>
      <dgm:t>
        <a:bodyPr/>
        <a:lstStyle/>
        <a:p>
          <a:r>
            <a:rPr lang="pt-BR"/>
            <a:t>Entrega da coisa é início de execução</a:t>
          </a:r>
          <a:endParaRPr lang="en-US"/>
        </a:p>
      </dgm:t>
    </dgm:pt>
    <dgm:pt modelId="{FD83C19C-2B53-45CF-B3F7-BB5D53192E42}" type="parTrans" cxnId="{4561FC7D-F3D3-4F75-B6F4-F24829451736}">
      <dgm:prSet/>
      <dgm:spPr/>
      <dgm:t>
        <a:bodyPr/>
        <a:lstStyle/>
        <a:p>
          <a:endParaRPr lang="en-US"/>
        </a:p>
      </dgm:t>
    </dgm:pt>
    <dgm:pt modelId="{031ED406-0DEC-43D8-9678-B1419CAC1EEF}" type="sibTrans" cxnId="{4561FC7D-F3D3-4F75-B6F4-F24829451736}">
      <dgm:prSet/>
      <dgm:spPr/>
      <dgm:t>
        <a:bodyPr/>
        <a:lstStyle/>
        <a:p>
          <a:endParaRPr lang="en-US"/>
        </a:p>
      </dgm:t>
    </dgm:pt>
    <dgm:pt modelId="{ADDBB4C4-FF37-4B88-A456-02BE054F3FC0}">
      <dgm:prSet/>
      <dgm:spPr/>
      <dgm:t>
        <a:bodyPr/>
        <a:lstStyle/>
        <a:p>
          <a:r>
            <a:rPr lang="pt-BR"/>
            <a:t>Dispensa formalidades (não solene)</a:t>
          </a:r>
          <a:endParaRPr lang="en-US"/>
        </a:p>
      </dgm:t>
    </dgm:pt>
    <dgm:pt modelId="{59FE8EB1-BD35-4EE9-9C20-1594ECE2511D}" type="parTrans" cxnId="{B5E26B3B-49A0-427A-BF6E-971F27C26A8C}">
      <dgm:prSet/>
      <dgm:spPr/>
      <dgm:t>
        <a:bodyPr/>
        <a:lstStyle/>
        <a:p>
          <a:endParaRPr lang="en-US"/>
        </a:p>
      </dgm:t>
    </dgm:pt>
    <dgm:pt modelId="{5FD279AA-2443-457E-8C71-8D88D8B463E0}" type="sibTrans" cxnId="{B5E26B3B-49A0-427A-BF6E-971F27C26A8C}">
      <dgm:prSet/>
      <dgm:spPr/>
      <dgm:t>
        <a:bodyPr/>
        <a:lstStyle/>
        <a:p>
          <a:endParaRPr lang="en-US"/>
        </a:p>
      </dgm:t>
    </dgm:pt>
    <dgm:pt modelId="{40B69C02-47C7-4E68-B3DB-529EBD6134CE}">
      <dgm:prSet/>
      <dgm:spPr/>
      <dgm:t>
        <a:bodyPr/>
        <a:lstStyle/>
        <a:p>
          <a:r>
            <a:rPr lang="pt-BR"/>
            <a:t>De adesão</a:t>
          </a:r>
          <a:endParaRPr lang="en-US"/>
        </a:p>
      </dgm:t>
    </dgm:pt>
    <dgm:pt modelId="{AE762222-86C1-44F2-B85F-38E3DBB0E18D}" type="parTrans" cxnId="{84A488A9-DE11-4C2C-B562-4AF1888FBD16}">
      <dgm:prSet/>
      <dgm:spPr/>
      <dgm:t>
        <a:bodyPr/>
        <a:lstStyle/>
        <a:p>
          <a:endParaRPr lang="en-US"/>
        </a:p>
      </dgm:t>
    </dgm:pt>
    <dgm:pt modelId="{C323396A-6EF0-4C75-AA2A-20B0AE33CD2A}" type="sibTrans" cxnId="{84A488A9-DE11-4C2C-B562-4AF1888FBD16}">
      <dgm:prSet/>
      <dgm:spPr/>
      <dgm:t>
        <a:bodyPr/>
        <a:lstStyle/>
        <a:p>
          <a:endParaRPr lang="en-US"/>
        </a:p>
      </dgm:t>
    </dgm:pt>
    <dgm:pt modelId="{C30BD41D-7381-4911-82FB-099DCA5F38B7}">
      <dgm:prSet/>
      <dgm:spPr/>
      <dgm:t>
        <a:bodyPr/>
        <a:lstStyle/>
        <a:p>
          <a:r>
            <a:rPr lang="pt-BR"/>
            <a:t>Oneroso (CC, 736 – gratuito não se submete ao regime)</a:t>
          </a:r>
          <a:endParaRPr lang="en-US"/>
        </a:p>
      </dgm:t>
    </dgm:pt>
    <dgm:pt modelId="{48B60162-08A2-43A6-8A06-6CFDD507ADE6}" type="parTrans" cxnId="{DB1E2B8F-ACAC-4FD6-ACE3-35BCFD78BA2F}">
      <dgm:prSet/>
      <dgm:spPr/>
      <dgm:t>
        <a:bodyPr/>
        <a:lstStyle/>
        <a:p>
          <a:endParaRPr lang="en-US"/>
        </a:p>
      </dgm:t>
    </dgm:pt>
    <dgm:pt modelId="{5B108B84-9960-4C85-9CA9-DA35D5FD3A7F}" type="sibTrans" cxnId="{DB1E2B8F-ACAC-4FD6-ACE3-35BCFD78BA2F}">
      <dgm:prSet/>
      <dgm:spPr/>
      <dgm:t>
        <a:bodyPr/>
        <a:lstStyle/>
        <a:p>
          <a:endParaRPr lang="en-US"/>
        </a:p>
      </dgm:t>
    </dgm:pt>
    <dgm:pt modelId="{ED0C6E26-C676-4F81-A598-71775FD0A708}">
      <dgm:prSet/>
      <dgm:spPr/>
      <dgm:t>
        <a:bodyPr/>
        <a:lstStyle/>
        <a:p>
          <a:r>
            <a:rPr lang="pt-BR"/>
            <a:t>Contrato de resultado (adimplemento depende da efetiva entrega)</a:t>
          </a:r>
          <a:endParaRPr lang="en-US"/>
        </a:p>
      </dgm:t>
    </dgm:pt>
    <dgm:pt modelId="{0C47FA39-30D1-4544-8618-1EFCFA8A52F0}" type="parTrans" cxnId="{55C769A6-BFDC-47D8-9EF7-6ACDE890C85C}">
      <dgm:prSet/>
      <dgm:spPr/>
      <dgm:t>
        <a:bodyPr/>
        <a:lstStyle/>
        <a:p>
          <a:endParaRPr lang="en-US"/>
        </a:p>
      </dgm:t>
    </dgm:pt>
    <dgm:pt modelId="{361CCF29-0A36-4F88-BB02-290328EDD136}" type="sibTrans" cxnId="{55C769A6-BFDC-47D8-9EF7-6ACDE890C85C}">
      <dgm:prSet/>
      <dgm:spPr/>
      <dgm:t>
        <a:bodyPr/>
        <a:lstStyle/>
        <a:p>
          <a:endParaRPr lang="en-US"/>
        </a:p>
      </dgm:t>
    </dgm:pt>
    <dgm:pt modelId="{DAAB5C89-DCFF-4821-A646-B7CE99DB633E}" type="pres">
      <dgm:prSet presAssocID="{24F70558-3309-4105-BB3D-4DD0DCDA92E8}" presName="root" presStyleCnt="0">
        <dgm:presLayoutVars>
          <dgm:dir/>
          <dgm:resizeHandles val="exact"/>
        </dgm:presLayoutVars>
      </dgm:prSet>
      <dgm:spPr/>
    </dgm:pt>
    <dgm:pt modelId="{BBE768B2-6214-4AD0-B858-7D59E95BC885}" type="pres">
      <dgm:prSet presAssocID="{24F70558-3309-4105-BB3D-4DD0DCDA92E8}" presName="container" presStyleCnt="0">
        <dgm:presLayoutVars>
          <dgm:dir/>
          <dgm:resizeHandles val="exact"/>
        </dgm:presLayoutVars>
      </dgm:prSet>
      <dgm:spPr/>
    </dgm:pt>
    <dgm:pt modelId="{6FD8EDC6-3EFA-44AA-B5AD-BA41AC4C8F95}" type="pres">
      <dgm:prSet presAssocID="{60885E83-4C9D-40A6-BFED-78ACCE5D3C27}" presName="compNode" presStyleCnt="0"/>
      <dgm:spPr/>
    </dgm:pt>
    <dgm:pt modelId="{2C9C3C8B-59BB-4153-8CB4-B4737BA0BF9A}" type="pres">
      <dgm:prSet presAssocID="{60885E83-4C9D-40A6-BFED-78ACCE5D3C27}" presName="iconBgRect" presStyleLbl="bgShp" presStyleIdx="0" presStyleCnt="6"/>
      <dgm:spPr/>
    </dgm:pt>
    <dgm:pt modelId="{90906669-EF97-4874-BE66-EBDF8D621554}" type="pres">
      <dgm:prSet presAssocID="{60885E83-4C9D-40A6-BFED-78ACCE5D3C2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iz"/>
        </a:ext>
      </dgm:extLst>
    </dgm:pt>
    <dgm:pt modelId="{F4A02C3E-0ED8-48EE-92B8-8696E57EF580}" type="pres">
      <dgm:prSet presAssocID="{60885E83-4C9D-40A6-BFED-78ACCE5D3C27}" presName="spaceRect" presStyleCnt="0"/>
      <dgm:spPr/>
    </dgm:pt>
    <dgm:pt modelId="{16942580-309D-41C6-9709-0512CEE0CBC5}" type="pres">
      <dgm:prSet presAssocID="{60885E83-4C9D-40A6-BFED-78ACCE5D3C27}" presName="textRect" presStyleLbl="revTx" presStyleIdx="0" presStyleCnt="6">
        <dgm:presLayoutVars>
          <dgm:chMax val="1"/>
          <dgm:chPref val="1"/>
        </dgm:presLayoutVars>
      </dgm:prSet>
      <dgm:spPr/>
    </dgm:pt>
    <dgm:pt modelId="{AA6A0ED0-148B-4559-B07D-336A35C9007A}" type="pres">
      <dgm:prSet presAssocID="{17402A3A-7E78-40B6-9B12-B89CD16E0982}" presName="sibTrans" presStyleLbl="sibTrans2D1" presStyleIdx="0" presStyleCnt="0"/>
      <dgm:spPr/>
    </dgm:pt>
    <dgm:pt modelId="{9B67AE87-D8BB-459F-A733-7C1D58B9C449}" type="pres">
      <dgm:prSet presAssocID="{7661BC8D-6416-4C3C-90EE-3A09438B78E7}" presName="compNode" presStyleCnt="0"/>
      <dgm:spPr/>
    </dgm:pt>
    <dgm:pt modelId="{E5E4FC44-7579-4DD7-8358-ACB162A01633}" type="pres">
      <dgm:prSet presAssocID="{7661BC8D-6416-4C3C-90EE-3A09438B78E7}" presName="iconBgRect" presStyleLbl="bgShp" presStyleIdx="1" presStyleCnt="6"/>
      <dgm:spPr/>
    </dgm:pt>
    <dgm:pt modelId="{B2F6F8FF-644A-485E-8431-0BD25E026657}" type="pres">
      <dgm:prSet presAssocID="{7661BC8D-6416-4C3C-90EE-3A09438B78E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ca de seleção"/>
        </a:ext>
      </dgm:extLst>
    </dgm:pt>
    <dgm:pt modelId="{1D812874-9922-4064-AFDD-8A97FA161F38}" type="pres">
      <dgm:prSet presAssocID="{7661BC8D-6416-4C3C-90EE-3A09438B78E7}" presName="spaceRect" presStyleCnt="0"/>
      <dgm:spPr/>
    </dgm:pt>
    <dgm:pt modelId="{079C0071-0386-407D-A6A6-16E2EE7F8DBB}" type="pres">
      <dgm:prSet presAssocID="{7661BC8D-6416-4C3C-90EE-3A09438B78E7}" presName="textRect" presStyleLbl="revTx" presStyleIdx="1" presStyleCnt="6">
        <dgm:presLayoutVars>
          <dgm:chMax val="1"/>
          <dgm:chPref val="1"/>
        </dgm:presLayoutVars>
      </dgm:prSet>
      <dgm:spPr/>
    </dgm:pt>
    <dgm:pt modelId="{901FCE98-2F42-44C0-9D9F-C468C3E33BD1}" type="pres">
      <dgm:prSet presAssocID="{031ED406-0DEC-43D8-9678-B1419CAC1EEF}" presName="sibTrans" presStyleLbl="sibTrans2D1" presStyleIdx="0" presStyleCnt="0"/>
      <dgm:spPr/>
    </dgm:pt>
    <dgm:pt modelId="{9AF266F6-8872-418A-B291-FBBA7665654D}" type="pres">
      <dgm:prSet presAssocID="{ADDBB4C4-FF37-4B88-A456-02BE054F3FC0}" presName="compNode" presStyleCnt="0"/>
      <dgm:spPr/>
    </dgm:pt>
    <dgm:pt modelId="{8FE35329-BFA7-4CC9-877F-40F934F8FF01}" type="pres">
      <dgm:prSet presAssocID="{ADDBB4C4-FF37-4B88-A456-02BE054F3FC0}" presName="iconBgRect" presStyleLbl="bgShp" presStyleIdx="2" presStyleCnt="6"/>
      <dgm:spPr/>
    </dgm:pt>
    <dgm:pt modelId="{52FF9314-78E5-483C-94F4-B4D19843DB0A}" type="pres">
      <dgm:prSet presAssocID="{ADDBB4C4-FF37-4B88-A456-02BE054F3FC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spital"/>
        </a:ext>
      </dgm:extLst>
    </dgm:pt>
    <dgm:pt modelId="{628B526C-8306-4379-9C75-577785F873BB}" type="pres">
      <dgm:prSet presAssocID="{ADDBB4C4-FF37-4B88-A456-02BE054F3FC0}" presName="spaceRect" presStyleCnt="0"/>
      <dgm:spPr/>
    </dgm:pt>
    <dgm:pt modelId="{04F50397-FD5A-4BAF-B62A-4A227B56086B}" type="pres">
      <dgm:prSet presAssocID="{ADDBB4C4-FF37-4B88-A456-02BE054F3FC0}" presName="textRect" presStyleLbl="revTx" presStyleIdx="2" presStyleCnt="6">
        <dgm:presLayoutVars>
          <dgm:chMax val="1"/>
          <dgm:chPref val="1"/>
        </dgm:presLayoutVars>
      </dgm:prSet>
      <dgm:spPr/>
    </dgm:pt>
    <dgm:pt modelId="{A9B87A91-BBC9-4992-8494-C2D8113A8651}" type="pres">
      <dgm:prSet presAssocID="{5FD279AA-2443-457E-8C71-8D88D8B463E0}" presName="sibTrans" presStyleLbl="sibTrans2D1" presStyleIdx="0" presStyleCnt="0"/>
      <dgm:spPr/>
    </dgm:pt>
    <dgm:pt modelId="{A4F387F9-6E27-46DD-BDB6-84A61C96836F}" type="pres">
      <dgm:prSet presAssocID="{40B69C02-47C7-4E68-B3DB-529EBD6134CE}" presName="compNode" presStyleCnt="0"/>
      <dgm:spPr/>
    </dgm:pt>
    <dgm:pt modelId="{51D3D344-3D01-4A9D-9FB1-A56AF540186B}" type="pres">
      <dgm:prSet presAssocID="{40B69C02-47C7-4E68-B3DB-529EBD6134CE}" presName="iconBgRect" presStyleLbl="bgShp" presStyleIdx="3" presStyleCnt="6"/>
      <dgm:spPr/>
    </dgm:pt>
    <dgm:pt modelId="{6EE3C86E-69EE-4A68-A5CC-C361F0643BD9}" type="pres">
      <dgm:prSet presAssocID="{40B69C02-47C7-4E68-B3DB-529EBD6134C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upo"/>
        </a:ext>
      </dgm:extLst>
    </dgm:pt>
    <dgm:pt modelId="{64A973C4-4599-4236-AEEF-BDDABBC40E1B}" type="pres">
      <dgm:prSet presAssocID="{40B69C02-47C7-4E68-B3DB-529EBD6134CE}" presName="spaceRect" presStyleCnt="0"/>
      <dgm:spPr/>
    </dgm:pt>
    <dgm:pt modelId="{E6B976E3-DBCA-4A29-B69C-FB7EDA40B7C8}" type="pres">
      <dgm:prSet presAssocID="{40B69C02-47C7-4E68-B3DB-529EBD6134CE}" presName="textRect" presStyleLbl="revTx" presStyleIdx="3" presStyleCnt="6">
        <dgm:presLayoutVars>
          <dgm:chMax val="1"/>
          <dgm:chPref val="1"/>
        </dgm:presLayoutVars>
      </dgm:prSet>
      <dgm:spPr/>
    </dgm:pt>
    <dgm:pt modelId="{00C59ED0-C4CC-4FB4-A01B-F055F3C416D3}" type="pres">
      <dgm:prSet presAssocID="{C323396A-6EF0-4C75-AA2A-20B0AE33CD2A}" presName="sibTrans" presStyleLbl="sibTrans2D1" presStyleIdx="0" presStyleCnt="0"/>
      <dgm:spPr/>
    </dgm:pt>
    <dgm:pt modelId="{BB3D1F77-A041-46A0-A9D4-7A3B820A360B}" type="pres">
      <dgm:prSet presAssocID="{C30BD41D-7381-4911-82FB-099DCA5F38B7}" presName="compNode" presStyleCnt="0"/>
      <dgm:spPr/>
    </dgm:pt>
    <dgm:pt modelId="{A5B6A7E5-7106-461B-8CFC-EEACDC81ED02}" type="pres">
      <dgm:prSet presAssocID="{C30BD41D-7381-4911-82FB-099DCA5F38B7}" presName="iconBgRect" presStyleLbl="bgShp" presStyleIdx="4" presStyleCnt="6"/>
      <dgm:spPr/>
    </dgm:pt>
    <dgm:pt modelId="{933C423A-4F31-4E13-B7CE-A1C22EDF67A7}" type="pres">
      <dgm:prSet presAssocID="{C30BD41D-7381-4911-82FB-099DCA5F38B7}"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erguntas"/>
        </a:ext>
      </dgm:extLst>
    </dgm:pt>
    <dgm:pt modelId="{22142BA3-91F2-4A03-B52B-E185723BDFC7}" type="pres">
      <dgm:prSet presAssocID="{C30BD41D-7381-4911-82FB-099DCA5F38B7}" presName="spaceRect" presStyleCnt="0"/>
      <dgm:spPr/>
    </dgm:pt>
    <dgm:pt modelId="{F5F58717-46E6-49D5-AF12-C257761CBF92}" type="pres">
      <dgm:prSet presAssocID="{C30BD41D-7381-4911-82FB-099DCA5F38B7}" presName="textRect" presStyleLbl="revTx" presStyleIdx="4" presStyleCnt="6">
        <dgm:presLayoutVars>
          <dgm:chMax val="1"/>
          <dgm:chPref val="1"/>
        </dgm:presLayoutVars>
      </dgm:prSet>
      <dgm:spPr/>
    </dgm:pt>
    <dgm:pt modelId="{1CBD3E0C-A290-4DD4-B801-3F989936CCE9}" type="pres">
      <dgm:prSet presAssocID="{5B108B84-9960-4C85-9CA9-DA35D5FD3A7F}" presName="sibTrans" presStyleLbl="sibTrans2D1" presStyleIdx="0" presStyleCnt="0"/>
      <dgm:spPr/>
    </dgm:pt>
    <dgm:pt modelId="{0717D209-9A59-4090-B4CC-721644DAE504}" type="pres">
      <dgm:prSet presAssocID="{ED0C6E26-C676-4F81-A598-71775FD0A708}" presName="compNode" presStyleCnt="0"/>
      <dgm:spPr/>
    </dgm:pt>
    <dgm:pt modelId="{E5EEEDFE-688D-4014-B2C8-4617F491896F}" type="pres">
      <dgm:prSet presAssocID="{ED0C6E26-C676-4F81-A598-71775FD0A708}" presName="iconBgRect" presStyleLbl="bgShp" presStyleIdx="5" presStyleCnt="6"/>
      <dgm:spPr/>
    </dgm:pt>
    <dgm:pt modelId="{0D5E6943-2BDD-46B6-9A63-DB1710F156B2}" type="pres">
      <dgm:prSet presAssocID="{ED0C6E26-C676-4F81-A598-71775FD0A708}"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ontract"/>
        </a:ext>
      </dgm:extLst>
    </dgm:pt>
    <dgm:pt modelId="{7B119825-A00C-4C66-B94C-7222203B9C6A}" type="pres">
      <dgm:prSet presAssocID="{ED0C6E26-C676-4F81-A598-71775FD0A708}" presName="spaceRect" presStyleCnt="0"/>
      <dgm:spPr/>
    </dgm:pt>
    <dgm:pt modelId="{B6D4D394-F540-4340-A6F0-29E9EB205A5B}" type="pres">
      <dgm:prSet presAssocID="{ED0C6E26-C676-4F81-A598-71775FD0A708}" presName="textRect" presStyleLbl="revTx" presStyleIdx="5" presStyleCnt="6">
        <dgm:presLayoutVars>
          <dgm:chMax val="1"/>
          <dgm:chPref val="1"/>
        </dgm:presLayoutVars>
      </dgm:prSet>
      <dgm:spPr/>
    </dgm:pt>
  </dgm:ptLst>
  <dgm:cxnLst>
    <dgm:cxn modelId="{5A79AB1D-0023-446B-8305-DEB3258C2FB8}" type="presOf" srcId="{7661BC8D-6416-4C3C-90EE-3A09438B78E7}" destId="{079C0071-0386-407D-A6A6-16E2EE7F8DBB}" srcOrd="0" destOrd="0" presId="urn:microsoft.com/office/officeart/2018/2/layout/IconCircleList"/>
    <dgm:cxn modelId="{96B2642A-7E03-4F8B-AECD-80316799EDA2}" type="presOf" srcId="{5B108B84-9960-4C85-9CA9-DA35D5FD3A7F}" destId="{1CBD3E0C-A290-4DD4-B801-3F989936CCE9}" srcOrd="0" destOrd="0" presId="urn:microsoft.com/office/officeart/2018/2/layout/IconCircleList"/>
    <dgm:cxn modelId="{80844538-85ED-4D65-9BB0-EDB88436DA8B}" type="presOf" srcId="{40B69C02-47C7-4E68-B3DB-529EBD6134CE}" destId="{E6B976E3-DBCA-4A29-B69C-FB7EDA40B7C8}" srcOrd="0" destOrd="0" presId="urn:microsoft.com/office/officeart/2018/2/layout/IconCircleList"/>
    <dgm:cxn modelId="{B5E26B3B-49A0-427A-BF6E-971F27C26A8C}" srcId="{24F70558-3309-4105-BB3D-4DD0DCDA92E8}" destId="{ADDBB4C4-FF37-4B88-A456-02BE054F3FC0}" srcOrd="2" destOrd="0" parTransId="{59FE8EB1-BD35-4EE9-9C20-1594ECE2511D}" sibTransId="{5FD279AA-2443-457E-8C71-8D88D8B463E0}"/>
    <dgm:cxn modelId="{7CF4423C-D3D1-4D8D-8837-D13846AB40FA}" type="presOf" srcId="{C30BD41D-7381-4911-82FB-099DCA5F38B7}" destId="{F5F58717-46E6-49D5-AF12-C257761CBF92}" srcOrd="0" destOrd="0" presId="urn:microsoft.com/office/officeart/2018/2/layout/IconCircleList"/>
    <dgm:cxn modelId="{B0A3765B-F062-4EAD-8E77-D36F4F458348}" type="presOf" srcId="{24F70558-3309-4105-BB3D-4DD0DCDA92E8}" destId="{DAAB5C89-DCFF-4821-A646-B7CE99DB633E}" srcOrd="0" destOrd="0" presId="urn:microsoft.com/office/officeart/2018/2/layout/IconCircleList"/>
    <dgm:cxn modelId="{83CBE160-FF91-4F64-BDD5-DE15CE045E22}" type="presOf" srcId="{17402A3A-7E78-40B6-9B12-B89CD16E0982}" destId="{AA6A0ED0-148B-4559-B07D-336A35C9007A}" srcOrd="0" destOrd="0" presId="urn:microsoft.com/office/officeart/2018/2/layout/IconCircleList"/>
    <dgm:cxn modelId="{D635E87A-BFA6-4198-880C-6EA3D4FFE841}" type="presOf" srcId="{ED0C6E26-C676-4F81-A598-71775FD0A708}" destId="{B6D4D394-F540-4340-A6F0-29E9EB205A5B}" srcOrd="0" destOrd="0" presId="urn:microsoft.com/office/officeart/2018/2/layout/IconCircleList"/>
    <dgm:cxn modelId="{B5A9147B-DFD1-40ED-9838-68EAD365DA55}" type="presOf" srcId="{031ED406-0DEC-43D8-9678-B1419CAC1EEF}" destId="{901FCE98-2F42-44C0-9D9F-C468C3E33BD1}" srcOrd="0" destOrd="0" presId="urn:microsoft.com/office/officeart/2018/2/layout/IconCircleList"/>
    <dgm:cxn modelId="{4561FC7D-F3D3-4F75-B6F4-F24829451736}" srcId="{24F70558-3309-4105-BB3D-4DD0DCDA92E8}" destId="{7661BC8D-6416-4C3C-90EE-3A09438B78E7}" srcOrd="1" destOrd="0" parTransId="{FD83C19C-2B53-45CF-B3F7-BB5D53192E42}" sibTransId="{031ED406-0DEC-43D8-9678-B1419CAC1EEF}"/>
    <dgm:cxn modelId="{DB1E2B8F-ACAC-4FD6-ACE3-35BCFD78BA2F}" srcId="{24F70558-3309-4105-BB3D-4DD0DCDA92E8}" destId="{C30BD41D-7381-4911-82FB-099DCA5F38B7}" srcOrd="4" destOrd="0" parTransId="{48B60162-08A2-43A6-8A06-6CFDD507ADE6}" sibTransId="{5B108B84-9960-4C85-9CA9-DA35D5FD3A7F}"/>
    <dgm:cxn modelId="{6314A09A-3F4E-4E57-A00F-788E62738163}" type="presOf" srcId="{60885E83-4C9D-40A6-BFED-78ACCE5D3C27}" destId="{16942580-309D-41C6-9709-0512CEE0CBC5}" srcOrd="0" destOrd="0" presId="urn:microsoft.com/office/officeart/2018/2/layout/IconCircleList"/>
    <dgm:cxn modelId="{392EABA3-BE96-4DFC-9542-C2682F6F4E9C}" type="presOf" srcId="{ADDBB4C4-FF37-4B88-A456-02BE054F3FC0}" destId="{04F50397-FD5A-4BAF-B62A-4A227B56086B}" srcOrd="0" destOrd="0" presId="urn:microsoft.com/office/officeart/2018/2/layout/IconCircleList"/>
    <dgm:cxn modelId="{55C769A6-BFDC-47D8-9EF7-6ACDE890C85C}" srcId="{24F70558-3309-4105-BB3D-4DD0DCDA92E8}" destId="{ED0C6E26-C676-4F81-A598-71775FD0A708}" srcOrd="5" destOrd="0" parTransId="{0C47FA39-30D1-4544-8618-1EFCFA8A52F0}" sibTransId="{361CCF29-0A36-4F88-BB02-290328EDD136}"/>
    <dgm:cxn modelId="{84A488A9-DE11-4C2C-B562-4AF1888FBD16}" srcId="{24F70558-3309-4105-BB3D-4DD0DCDA92E8}" destId="{40B69C02-47C7-4E68-B3DB-529EBD6134CE}" srcOrd="3" destOrd="0" parTransId="{AE762222-86C1-44F2-B85F-38E3DBB0E18D}" sibTransId="{C323396A-6EF0-4C75-AA2A-20B0AE33CD2A}"/>
    <dgm:cxn modelId="{6918E6CA-9C8E-4237-B9BE-240AAA3C5A9B}" type="presOf" srcId="{5FD279AA-2443-457E-8C71-8D88D8B463E0}" destId="{A9B87A91-BBC9-4992-8494-C2D8113A8651}" srcOrd="0" destOrd="0" presId="urn:microsoft.com/office/officeart/2018/2/layout/IconCircleList"/>
    <dgm:cxn modelId="{6FF87FEF-1621-4FC1-948D-F41451469611}" srcId="{24F70558-3309-4105-BB3D-4DD0DCDA92E8}" destId="{60885E83-4C9D-40A6-BFED-78ACCE5D3C27}" srcOrd="0" destOrd="0" parTransId="{85A1D866-0DC9-4C46-8045-0ACF5743BF07}" sibTransId="{17402A3A-7E78-40B6-9B12-B89CD16E0982}"/>
    <dgm:cxn modelId="{9DF616F9-643F-4B89-84D6-F96652BC4D4B}" type="presOf" srcId="{C323396A-6EF0-4C75-AA2A-20B0AE33CD2A}" destId="{00C59ED0-C4CC-4FB4-A01B-F055F3C416D3}" srcOrd="0" destOrd="0" presId="urn:microsoft.com/office/officeart/2018/2/layout/IconCircleList"/>
    <dgm:cxn modelId="{67DA0C4D-E3BF-4740-9EAC-21C60E372087}" type="presParOf" srcId="{DAAB5C89-DCFF-4821-A646-B7CE99DB633E}" destId="{BBE768B2-6214-4AD0-B858-7D59E95BC885}" srcOrd="0" destOrd="0" presId="urn:microsoft.com/office/officeart/2018/2/layout/IconCircleList"/>
    <dgm:cxn modelId="{CCF8EB29-9E4D-443D-AD4D-9C4A65781864}" type="presParOf" srcId="{BBE768B2-6214-4AD0-B858-7D59E95BC885}" destId="{6FD8EDC6-3EFA-44AA-B5AD-BA41AC4C8F95}" srcOrd="0" destOrd="0" presId="urn:microsoft.com/office/officeart/2018/2/layout/IconCircleList"/>
    <dgm:cxn modelId="{D7952174-6B90-485A-B4EF-58C6C3575744}" type="presParOf" srcId="{6FD8EDC6-3EFA-44AA-B5AD-BA41AC4C8F95}" destId="{2C9C3C8B-59BB-4153-8CB4-B4737BA0BF9A}" srcOrd="0" destOrd="0" presId="urn:microsoft.com/office/officeart/2018/2/layout/IconCircleList"/>
    <dgm:cxn modelId="{7271265A-9C67-4478-B3B0-9A9F4D00112D}" type="presParOf" srcId="{6FD8EDC6-3EFA-44AA-B5AD-BA41AC4C8F95}" destId="{90906669-EF97-4874-BE66-EBDF8D621554}" srcOrd="1" destOrd="0" presId="urn:microsoft.com/office/officeart/2018/2/layout/IconCircleList"/>
    <dgm:cxn modelId="{075B2A00-3F34-4A1B-B36D-1983FFF6C1B8}" type="presParOf" srcId="{6FD8EDC6-3EFA-44AA-B5AD-BA41AC4C8F95}" destId="{F4A02C3E-0ED8-48EE-92B8-8696E57EF580}" srcOrd="2" destOrd="0" presId="urn:microsoft.com/office/officeart/2018/2/layout/IconCircleList"/>
    <dgm:cxn modelId="{2E412DD2-9263-4DEF-8DAB-2AE2908D1917}" type="presParOf" srcId="{6FD8EDC6-3EFA-44AA-B5AD-BA41AC4C8F95}" destId="{16942580-309D-41C6-9709-0512CEE0CBC5}" srcOrd="3" destOrd="0" presId="urn:microsoft.com/office/officeart/2018/2/layout/IconCircleList"/>
    <dgm:cxn modelId="{60BD7916-5B1D-433D-A2FF-092E1FAB6102}" type="presParOf" srcId="{BBE768B2-6214-4AD0-B858-7D59E95BC885}" destId="{AA6A0ED0-148B-4559-B07D-336A35C9007A}" srcOrd="1" destOrd="0" presId="urn:microsoft.com/office/officeart/2018/2/layout/IconCircleList"/>
    <dgm:cxn modelId="{AA28E7B1-1AC3-4DA4-B4D1-28B5ED2C2F1C}" type="presParOf" srcId="{BBE768B2-6214-4AD0-B858-7D59E95BC885}" destId="{9B67AE87-D8BB-459F-A733-7C1D58B9C449}" srcOrd="2" destOrd="0" presId="urn:microsoft.com/office/officeart/2018/2/layout/IconCircleList"/>
    <dgm:cxn modelId="{F9959B2A-C309-4072-A627-433B0C896AD1}" type="presParOf" srcId="{9B67AE87-D8BB-459F-A733-7C1D58B9C449}" destId="{E5E4FC44-7579-4DD7-8358-ACB162A01633}" srcOrd="0" destOrd="0" presId="urn:microsoft.com/office/officeart/2018/2/layout/IconCircleList"/>
    <dgm:cxn modelId="{989A3FDB-BE21-4B28-B1A6-8DCDD79C88F5}" type="presParOf" srcId="{9B67AE87-D8BB-459F-A733-7C1D58B9C449}" destId="{B2F6F8FF-644A-485E-8431-0BD25E026657}" srcOrd="1" destOrd="0" presId="urn:microsoft.com/office/officeart/2018/2/layout/IconCircleList"/>
    <dgm:cxn modelId="{2CD492CE-229C-4E5F-8235-F65199128CAE}" type="presParOf" srcId="{9B67AE87-D8BB-459F-A733-7C1D58B9C449}" destId="{1D812874-9922-4064-AFDD-8A97FA161F38}" srcOrd="2" destOrd="0" presId="urn:microsoft.com/office/officeart/2018/2/layout/IconCircleList"/>
    <dgm:cxn modelId="{9E2B8E5A-6428-45C2-AC40-8D2BD243F8C6}" type="presParOf" srcId="{9B67AE87-D8BB-459F-A733-7C1D58B9C449}" destId="{079C0071-0386-407D-A6A6-16E2EE7F8DBB}" srcOrd="3" destOrd="0" presId="urn:microsoft.com/office/officeart/2018/2/layout/IconCircleList"/>
    <dgm:cxn modelId="{9B4F2795-D91D-48F9-9F5D-013AD60C08D0}" type="presParOf" srcId="{BBE768B2-6214-4AD0-B858-7D59E95BC885}" destId="{901FCE98-2F42-44C0-9D9F-C468C3E33BD1}" srcOrd="3" destOrd="0" presId="urn:microsoft.com/office/officeart/2018/2/layout/IconCircleList"/>
    <dgm:cxn modelId="{2A4901F2-F8BD-4F93-A6B0-950ECE4ACD67}" type="presParOf" srcId="{BBE768B2-6214-4AD0-B858-7D59E95BC885}" destId="{9AF266F6-8872-418A-B291-FBBA7665654D}" srcOrd="4" destOrd="0" presId="urn:microsoft.com/office/officeart/2018/2/layout/IconCircleList"/>
    <dgm:cxn modelId="{34E28C21-791C-4BE4-9D93-D503A7492522}" type="presParOf" srcId="{9AF266F6-8872-418A-B291-FBBA7665654D}" destId="{8FE35329-BFA7-4CC9-877F-40F934F8FF01}" srcOrd="0" destOrd="0" presId="urn:microsoft.com/office/officeart/2018/2/layout/IconCircleList"/>
    <dgm:cxn modelId="{E54ECC93-CB66-4F1D-90D7-B146DA369A18}" type="presParOf" srcId="{9AF266F6-8872-418A-B291-FBBA7665654D}" destId="{52FF9314-78E5-483C-94F4-B4D19843DB0A}" srcOrd="1" destOrd="0" presId="urn:microsoft.com/office/officeart/2018/2/layout/IconCircleList"/>
    <dgm:cxn modelId="{A5056542-256E-45E8-91DA-F55074AD19C9}" type="presParOf" srcId="{9AF266F6-8872-418A-B291-FBBA7665654D}" destId="{628B526C-8306-4379-9C75-577785F873BB}" srcOrd="2" destOrd="0" presId="urn:microsoft.com/office/officeart/2018/2/layout/IconCircleList"/>
    <dgm:cxn modelId="{DFB2DD91-56EE-470E-9EC1-51E86EDD7A62}" type="presParOf" srcId="{9AF266F6-8872-418A-B291-FBBA7665654D}" destId="{04F50397-FD5A-4BAF-B62A-4A227B56086B}" srcOrd="3" destOrd="0" presId="urn:microsoft.com/office/officeart/2018/2/layout/IconCircleList"/>
    <dgm:cxn modelId="{9A586006-B593-465D-83D4-AB522D1DB5B0}" type="presParOf" srcId="{BBE768B2-6214-4AD0-B858-7D59E95BC885}" destId="{A9B87A91-BBC9-4992-8494-C2D8113A8651}" srcOrd="5" destOrd="0" presId="urn:microsoft.com/office/officeart/2018/2/layout/IconCircleList"/>
    <dgm:cxn modelId="{09AB7D3B-C3B2-4DD3-A300-1B841B80AA42}" type="presParOf" srcId="{BBE768B2-6214-4AD0-B858-7D59E95BC885}" destId="{A4F387F9-6E27-46DD-BDB6-84A61C96836F}" srcOrd="6" destOrd="0" presId="urn:microsoft.com/office/officeart/2018/2/layout/IconCircleList"/>
    <dgm:cxn modelId="{6F7F041D-0E94-4FCF-AFE8-FF451A7993A3}" type="presParOf" srcId="{A4F387F9-6E27-46DD-BDB6-84A61C96836F}" destId="{51D3D344-3D01-4A9D-9FB1-A56AF540186B}" srcOrd="0" destOrd="0" presId="urn:microsoft.com/office/officeart/2018/2/layout/IconCircleList"/>
    <dgm:cxn modelId="{D72622BE-2762-4661-A271-53206A2B4E6E}" type="presParOf" srcId="{A4F387F9-6E27-46DD-BDB6-84A61C96836F}" destId="{6EE3C86E-69EE-4A68-A5CC-C361F0643BD9}" srcOrd="1" destOrd="0" presId="urn:microsoft.com/office/officeart/2018/2/layout/IconCircleList"/>
    <dgm:cxn modelId="{C2E9FAB1-3D19-41E4-9841-B54BEDC58E63}" type="presParOf" srcId="{A4F387F9-6E27-46DD-BDB6-84A61C96836F}" destId="{64A973C4-4599-4236-AEEF-BDDABBC40E1B}" srcOrd="2" destOrd="0" presId="urn:microsoft.com/office/officeart/2018/2/layout/IconCircleList"/>
    <dgm:cxn modelId="{0D4075F5-20FA-4A30-8CEC-49F88AC43CE6}" type="presParOf" srcId="{A4F387F9-6E27-46DD-BDB6-84A61C96836F}" destId="{E6B976E3-DBCA-4A29-B69C-FB7EDA40B7C8}" srcOrd="3" destOrd="0" presId="urn:microsoft.com/office/officeart/2018/2/layout/IconCircleList"/>
    <dgm:cxn modelId="{C6441BD5-7330-47E2-BEED-1DDCEB96976B}" type="presParOf" srcId="{BBE768B2-6214-4AD0-B858-7D59E95BC885}" destId="{00C59ED0-C4CC-4FB4-A01B-F055F3C416D3}" srcOrd="7" destOrd="0" presId="urn:microsoft.com/office/officeart/2018/2/layout/IconCircleList"/>
    <dgm:cxn modelId="{18A4892F-D3B9-4625-A11D-8DFD7BA9C250}" type="presParOf" srcId="{BBE768B2-6214-4AD0-B858-7D59E95BC885}" destId="{BB3D1F77-A041-46A0-A9D4-7A3B820A360B}" srcOrd="8" destOrd="0" presId="urn:microsoft.com/office/officeart/2018/2/layout/IconCircleList"/>
    <dgm:cxn modelId="{0951DEED-7EB1-453B-AD4A-FFA65917BE2A}" type="presParOf" srcId="{BB3D1F77-A041-46A0-A9D4-7A3B820A360B}" destId="{A5B6A7E5-7106-461B-8CFC-EEACDC81ED02}" srcOrd="0" destOrd="0" presId="urn:microsoft.com/office/officeart/2018/2/layout/IconCircleList"/>
    <dgm:cxn modelId="{4346EAB2-36B0-432B-9990-F00195F54963}" type="presParOf" srcId="{BB3D1F77-A041-46A0-A9D4-7A3B820A360B}" destId="{933C423A-4F31-4E13-B7CE-A1C22EDF67A7}" srcOrd="1" destOrd="0" presId="urn:microsoft.com/office/officeart/2018/2/layout/IconCircleList"/>
    <dgm:cxn modelId="{3AB0C546-B8C9-4794-8111-F38E589BCECF}" type="presParOf" srcId="{BB3D1F77-A041-46A0-A9D4-7A3B820A360B}" destId="{22142BA3-91F2-4A03-B52B-E185723BDFC7}" srcOrd="2" destOrd="0" presId="urn:microsoft.com/office/officeart/2018/2/layout/IconCircleList"/>
    <dgm:cxn modelId="{25280E46-C385-408B-A602-4E814960EF8C}" type="presParOf" srcId="{BB3D1F77-A041-46A0-A9D4-7A3B820A360B}" destId="{F5F58717-46E6-49D5-AF12-C257761CBF92}" srcOrd="3" destOrd="0" presId="urn:microsoft.com/office/officeart/2018/2/layout/IconCircleList"/>
    <dgm:cxn modelId="{319128BD-9F87-4230-A2D7-1FB26B7D6A8A}" type="presParOf" srcId="{BBE768B2-6214-4AD0-B858-7D59E95BC885}" destId="{1CBD3E0C-A290-4DD4-B801-3F989936CCE9}" srcOrd="9" destOrd="0" presId="urn:microsoft.com/office/officeart/2018/2/layout/IconCircleList"/>
    <dgm:cxn modelId="{B043D7E1-6814-4EE1-9016-A08923E366BD}" type="presParOf" srcId="{BBE768B2-6214-4AD0-B858-7D59E95BC885}" destId="{0717D209-9A59-4090-B4CC-721644DAE504}" srcOrd="10" destOrd="0" presId="urn:microsoft.com/office/officeart/2018/2/layout/IconCircleList"/>
    <dgm:cxn modelId="{8137F74B-810B-4995-B3F1-5F1AEE5787EF}" type="presParOf" srcId="{0717D209-9A59-4090-B4CC-721644DAE504}" destId="{E5EEEDFE-688D-4014-B2C8-4617F491896F}" srcOrd="0" destOrd="0" presId="urn:microsoft.com/office/officeart/2018/2/layout/IconCircleList"/>
    <dgm:cxn modelId="{8FC36B2D-9A69-4695-AFD3-664EFD8CF537}" type="presParOf" srcId="{0717D209-9A59-4090-B4CC-721644DAE504}" destId="{0D5E6943-2BDD-46B6-9A63-DB1710F156B2}" srcOrd="1" destOrd="0" presId="urn:microsoft.com/office/officeart/2018/2/layout/IconCircleList"/>
    <dgm:cxn modelId="{54DD6B45-4BDB-4F30-856D-B341E7D22D77}" type="presParOf" srcId="{0717D209-9A59-4090-B4CC-721644DAE504}" destId="{7B119825-A00C-4C66-B94C-7222203B9C6A}" srcOrd="2" destOrd="0" presId="urn:microsoft.com/office/officeart/2018/2/layout/IconCircleList"/>
    <dgm:cxn modelId="{1D130B3D-832C-4381-B96B-ABC223A9487F}" type="presParOf" srcId="{0717D209-9A59-4090-B4CC-721644DAE504}" destId="{B6D4D394-F540-4340-A6F0-29E9EB205A5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F2662F-140D-4404-BCDF-2823B2EE9BA8}"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08D9598D-AAC1-4FE9-87BE-AD5C3EC40B13}">
      <dgm:prSet/>
      <dgm:spPr/>
      <dgm:t>
        <a:bodyPr/>
        <a:lstStyle/>
        <a:p>
          <a:r>
            <a:rPr lang="pt-BR"/>
            <a:t>Terrestre</a:t>
          </a:r>
          <a:endParaRPr lang="en-US"/>
        </a:p>
      </dgm:t>
    </dgm:pt>
    <dgm:pt modelId="{E1D1E6E3-BE51-4A9C-8773-FBE7DB0A643E}" type="parTrans" cxnId="{3A70F8F5-59A6-4CE5-ACD9-82CEB67A5D88}">
      <dgm:prSet/>
      <dgm:spPr/>
      <dgm:t>
        <a:bodyPr/>
        <a:lstStyle/>
        <a:p>
          <a:endParaRPr lang="en-US"/>
        </a:p>
      </dgm:t>
    </dgm:pt>
    <dgm:pt modelId="{4DB5BB63-7FD4-4F84-B0E5-5ACED0299F1F}" type="sibTrans" cxnId="{3A70F8F5-59A6-4CE5-ACD9-82CEB67A5D88}">
      <dgm:prSet/>
      <dgm:spPr/>
      <dgm:t>
        <a:bodyPr/>
        <a:lstStyle/>
        <a:p>
          <a:endParaRPr lang="en-US"/>
        </a:p>
      </dgm:t>
    </dgm:pt>
    <dgm:pt modelId="{1407827C-874A-40DE-B6A4-66CC98926C8B}">
      <dgm:prSet/>
      <dgm:spPr/>
      <dgm:t>
        <a:bodyPr/>
        <a:lstStyle/>
        <a:p>
          <a:r>
            <a:rPr lang="pt-BR"/>
            <a:t>Rodoviário</a:t>
          </a:r>
          <a:endParaRPr lang="en-US"/>
        </a:p>
      </dgm:t>
    </dgm:pt>
    <dgm:pt modelId="{7047183D-8E3C-4499-9362-E426FDCC2FCF}" type="parTrans" cxnId="{92FDC6C8-2937-46EE-BC42-FAAB8C892475}">
      <dgm:prSet/>
      <dgm:spPr/>
      <dgm:t>
        <a:bodyPr/>
        <a:lstStyle/>
        <a:p>
          <a:endParaRPr lang="en-US"/>
        </a:p>
      </dgm:t>
    </dgm:pt>
    <dgm:pt modelId="{70A4CE93-907C-4A0C-AD54-611E2F8369B2}" type="sibTrans" cxnId="{92FDC6C8-2937-46EE-BC42-FAAB8C892475}">
      <dgm:prSet/>
      <dgm:spPr/>
      <dgm:t>
        <a:bodyPr/>
        <a:lstStyle/>
        <a:p>
          <a:endParaRPr lang="en-US"/>
        </a:p>
      </dgm:t>
    </dgm:pt>
    <dgm:pt modelId="{5707998C-9A2D-4D8E-8F67-817AEE540C9F}">
      <dgm:prSet/>
      <dgm:spPr/>
      <dgm:t>
        <a:bodyPr/>
        <a:lstStyle/>
        <a:p>
          <a:r>
            <a:rPr lang="pt-BR"/>
            <a:t>Ferroviário</a:t>
          </a:r>
          <a:endParaRPr lang="en-US"/>
        </a:p>
      </dgm:t>
    </dgm:pt>
    <dgm:pt modelId="{06B6302E-1D6C-4980-BFDB-D1A28021DDE3}" type="parTrans" cxnId="{F6AD1491-DA06-4CEE-9B61-5F56FA73776D}">
      <dgm:prSet/>
      <dgm:spPr/>
      <dgm:t>
        <a:bodyPr/>
        <a:lstStyle/>
        <a:p>
          <a:endParaRPr lang="en-US"/>
        </a:p>
      </dgm:t>
    </dgm:pt>
    <dgm:pt modelId="{DD464C87-2827-4F3E-AF96-82A6180569DB}" type="sibTrans" cxnId="{F6AD1491-DA06-4CEE-9B61-5F56FA73776D}">
      <dgm:prSet/>
      <dgm:spPr/>
      <dgm:t>
        <a:bodyPr/>
        <a:lstStyle/>
        <a:p>
          <a:endParaRPr lang="en-US"/>
        </a:p>
      </dgm:t>
    </dgm:pt>
    <dgm:pt modelId="{3B496CF2-9B65-4029-B724-08E389D672F7}">
      <dgm:prSet/>
      <dgm:spPr/>
      <dgm:t>
        <a:bodyPr/>
        <a:lstStyle/>
        <a:p>
          <a:r>
            <a:rPr lang="pt-BR"/>
            <a:t>Aquaviário</a:t>
          </a:r>
          <a:endParaRPr lang="en-US"/>
        </a:p>
      </dgm:t>
    </dgm:pt>
    <dgm:pt modelId="{3C8C30D6-9417-4A49-B987-6EFBB1A9F1D6}" type="parTrans" cxnId="{348C46BA-2DD8-4661-A736-4C736520F211}">
      <dgm:prSet/>
      <dgm:spPr/>
      <dgm:t>
        <a:bodyPr/>
        <a:lstStyle/>
        <a:p>
          <a:endParaRPr lang="en-US"/>
        </a:p>
      </dgm:t>
    </dgm:pt>
    <dgm:pt modelId="{3CA8FC11-770F-48B0-8497-52B7B8BA5260}" type="sibTrans" cxnId="{348C46BA-2DD8-4661-A736-4C736520F211}">
      <dgm:prSet/>
      <dgm:spPr/>
      <dgm:t>
        <a:bodyPr/>
        <a:lstStyle/>
        <a:p>
          <a:endParaRPr lang="en-US"/>
        </a:p>
      </dgm:t>
    </dgm:pt>
    <dgm:pt modelId="{FF3B7020-133A-43C9-8E7F-AC4A706186BC}">
      <dgm:prSet/>
      <dgm:spPr/>
      <dgm:t>
        <a:bodyPr/>
        <a:lstStyle/>
        <a:p>
          <a:r>
            <a:rPr lang="pt-BR"/>
            <a:t>Marítimo </a:t>
          </a:r>
          <a:endParaRPr lang="en-US"/>
        </a:p>
      </dgm:t>
    </dgm:pt>
    <dgm:pt modelId="{CABDCFC4-A547-4816-B555-6E1325E306BE}" type="parTrans" cxnId="{B65AD998-642D-4A41-A9C2-FE4A330C16DE}">
      <dgm:prSet/>
      <dgm:spPr/>
      <dgm:t>
        <a:bodyPr/>
        <a:lstStyle/>
        <a:p>
          <a:endParaRPr lang="en-US"/>
        </a:p>
      </dgm:t>
    </dgm:pt>
    <dgm:pt modelId="{F8ED6C42-9E90-4365-BA1F-DC51C0F3DFA2}" type="sibTrans" cxnId="{B65AD998-642D-4A41-A9C2-FE4A330C16DE}">
      <dgm:prSet/>
      <dgm:spPr/>
      <dgm:t>
        <a:bodyPr/>
        <a:lstStyle/>
        <a:p>
          <a:endParaRPr lang="en-US"/>
        </a:p>
      </dgm:t>
    </dgm:pt>
    <dgm:pt modelId="{DADFF445-BC38-43CA-9008-E487E2ECFEB7}">
      <dgm:prSet/>
      <dgm:spPr/>
      <dgm:t>
        <a:bodyPr/>
        <a:lstStyle/>
        <a:p>
          <a:r>
            <a:rPr lang="pt-BR"/>
            <a:t>Hidroviário (vias internas)</a:t>
          </a:r>
          <a:endParaRPr lang="en-US"/>
        </a:p>
      </dgm:t>
    </dgm:pt>
    <dgm:pt modelId="{52A276BC-0ACD-4B98-9BAF-9C5E558DE09F}" type="parTrans" cxnId="{F77A3F57-752B-4865-BEC8-9D0C6B57B0D7}">
      <dgm:prSet/>
      <dgm:spPr/>
      <dgm:t>
        <a:bodyPr/>
        <a:lstStyle/>
        <a:p>
          <a:endParaRPr lang="en-US"/>
        </a:p>
      </dgm:t>
    </dgm:pt>
    <dgm:pt modelId="{F64215F5-5DF5-47EA-81F9-3BC8EBBD012E}" type="sibTrans" cxnId="{F77A3F57-752B-4865-BEC8-9D0C6B57B0D7}">
      <dgm:prSet/>
      <dgm:spPr/>
      <dgm:t>
        <a:bodyPr/>
        <a:lstStyle/>
        <a:p>
          <a:endParaRPr lang="en-US"/>
        </a:p>
      </dgm:t>
    </dgm:pt>
    <dgm:pt modelId="{68CFF0DC-DFCB-4FC2-814C-1C0892D1A0D0}">
      <dgm:prSet/>
      <dgm:spPr/>
      <dgm:t>
        <a:bodyPr/>
        <a:lstStyle/>
        <a:p>
          <a:r>
            <a:rPr lang="pt-BR"/>
            <a:t>Aéreo</a:t>
          </a:r>
          <a:endParaRPr lang="en-US"/>
        </a:p>
      </dgm:t>
    </dgm:pt>
    <dgm:pt modelId="{40FFF99A-35BB-41B0-824B-14F9CB734ABD}" type="parTrans" cxnId="{BDA6BD62-1B20-4E52-9840-7C289319AD7B}">
      <dgm:prSet/>
      <dgm:spPr/>
      <dgm:t>
        <a:bodyPr/>
        <a:lstStyle/>
        <a:p>
          <a:endParaRPr lang="en-US"/>
        </a:p>
      </dgm:t>
    </dgm:pt>
    <dgm:pt modelId="{63EF387C-3105-41BC-9E3E-C61802B533CC}" type="sibTrans" cxnId="{BDA6BD62-1B20-4E52-9840-7C289319AD7B}">
      <dgm:prSet/>
      <dgm:spPr/>
      <dgm:t>
        <a:bodyPr/>
        <a:lstStyle/>
        <a:p>
          <a:endParaRPr lang="en-US"/>
        </a:p>
      </dgm:t>
    </dgm:pt>
    <dgm:pt modelId="{4BAF141F-A5F2-41D0-A5AE-25D1BF91855A}">
      <dgm:prSet/>
      <dgm:spPr/>
      <dgm:t>
        <a:bodyPr/>
        <a:lstStyle/>
        <a:p>
          <a:r>
            <a:rPr lang="pt-BR"/>
            <a:t>Dutoviário (gás e combustíveis)</a:t>
          </a:r>
          <a:endParaRPr lang="en-US"/>
        </a:p>
      </dgm:t>
    </dgm:pt>
    <dgm:pt modelId="{CA06406E-D89F-49CE-B9B4-272849F272B7}" type="parTrans" cxnId="{D2798E2C-52D3-4F1F-BE34-613C977F95F2}">
      <dgm:prSet/>
      <dgm:spPr/>
      <dgm:t>
        <a:bodyPr/>
        <a:lstStyle/>
        <a:p>
          <a:endParaRPr lang="en-US"/>
        </a:p>
      </dgm:t>
    </dgm:pt>
    <dgm:pt modelId="{8EE957B5-EC03-4D0B-9C80-E8E7EAC052A4}" type="sibTrans" cxnId="{D2798E2C-52D3-4F1F-BE34-613C977F95F2}">
      <dgm:prSet/>
      <dgm:spPr/>
      <dgm:t>
        <a:bodyPr/>
        <a:lstStyle/>
        <a:p>
          <a:endParaRPr lang="en-US"/>
        </a:p>
      </dgm:t>
    </dgm:pt>
    <dgm:pt modelId="{171E433B-AAAA-4DCB-9BA7-25A7E43C21FC}" type="pres">
      <dgm:prSet presAssocID="{C0F2662F-140D-4404-BCDF-2823B2EE9BA8}" presName="Name0" presStyleCnt="0">
        <dgm:presLayoutVars>
          <dgm:dir/>
          <dgm:animLvl val="lvl"/>
          <dgm:resizeHandles val="exact"/>
        </dgm:presLayoutVars>
      </dgm:prSet>
      <dgm:spPr/>
    </dgm:pt>
    <dgm:pt modelId="{04CEB396-E92D-4CB7-97F6-71E329ACEE40}" type="pres">
      <dgm:prSet presAssocID="{08D9598D-AAC1-4FE9-87BE-AD5C3EC40B13}" presName="linNode" presStyleCnt="0"/>
      <dgm:spPr/>
    </dgm:pt>
    <dgm:pt modelId="{FF0B1016-1A69-440C-87C9-060DC92F7843}" type="pres">
      <dgm:prSet presAssocID="{08D9598D-AAC1-4FE9-87BE-AD5C3EC40B13}" presName="parentText" presStyleLbl="node1" presStyleIdx="0" presStyleCnt="4">
        <dgm:presLayoutVars>
          <dgm:chMax val="1"/>
          <dgm:bulletEnabled val="1"/>
        </dgm:presLayoutVars>
      </dgm:prSet>
      <dgm:spPr/>
    </dgm:pt>
    <dgm:pt modelId="{4054A222-D25F-4F7F-96F0-50E63E9C1F48}" type="pres">
      <dgm:prSet presAssocID="{08D9598D-AAC1-4FE9-87BE-AD5C3EC40B13}" presName="descendantText" presStyleLbl="alignAccFollowNode1" presStyleIdx="0" presStyleCnt="2">
        <dgm:presLayoutVars>
          <dgm:bulletEnabled val="1"/>
        </dgm:presLayoutVars>
      </dgm:prSet>
      <dgm:spPr/>
    </dgm:pt>
    <dgm:pt modelId="{309B2C7C-3F66-475C-A763-380D58B0B287}" type="pres">
      <dgm:prSet presAssocID="{4DB5BB63-7FD4-4F84-B0E5-5ACED0299F1F}" presName="sp" presStyleCnt="0"/>
      <dgm:spPr/>
    </dgm:pt>
    <dgm:pt modelId="{012EEE28-7EC5-4FE2-BD5F-2DE17AE7EA9B}" type="pres">
      <dgm:prSet presAssocID="{3B496CF2-9B65-4029-B724-08E389D672F7}" presName="linNode" presStyleCnt="0"/>
      <dgm:spPr/>
    </dgm:pt>
    <dgm:pt modelId="{D9889BF4-03B9-4400-9876-50607EA64D87}" type="pres">
      <dgm:prSet presAssocID="{3B496CF2-9B65-4029-B724-08E389D672F7}" presName="parentText" presStyleLbl="node1" presStyleIdx="1" presStyleCnt="4">
        <dgm:presLayoutVars>
          <dgm:chMax val="1"/>
          <dgm:bulletEnabled val="1"/>
        </dgm:presLayoutVars>
      </dgm:prSet>
      <dgm:spPr/>
    </dgm:pt>
    <dgm:pt modelId="{455F9B4E-25A9-4FBD-9FE9-223EBB793439}" type="pres">
      <dgm:prSet presAssocID="{3B496CF2-9B65-4029-B724-08E389D672F7}" presName="descendantText" presStyleLbl="alignAccFollowNode1" presStyleIdx="1" presStyleCnt="2">
        <dgm:presLayoutVars>
          <dgm:bulletEnabled val="1"/>
        </dgm:presLayoutVars>
      </dgm:prSet>
      <dgm:spPr/>
    </dgm:pt>
    <dgm:pt modelId="{736B3AE5-4B61-4E70-9BFD-6CD92406AC45}" type="pres">
      <dgm:prSet presAssocID="{3CA8FC11-770F-48B0-8497-52B7B8BA5260}" presName="sp" presStyleCnt="0"/>
      <dgm:spPr/>
    </dgm:pt>
    <dgm:pt modelId="{C2E817AF-7A2E-4470-AB27-3A63BDED7BC7}" type="pres">
      <dgm:prSet presAssocID="{68CFF0DC-DFCB-4FC2-814C-1C0892D1A0D0}" presName="linNode" presStyleCnt="0"/>
      <dgm:spPr/>
    </dgm:pt>
    <dgm:pt modelId="{EDC38BA5-9E54-46C6-81F7-1CDB8BC7C1FF}" type="pres">
      <dgm:prSet presAssocID="{68CFF0DC-DFCB-4FC2-814C-1C0892D1A0D0}" presName="parentText" presStyleLbl="node1" presStyleIdx="2" presStyleCnt="4">
        <dgm:presLayoutVars>
          <dgm:chMax val="1"/>
          <dgm:bulletEnabled val="1"/>
        </dgm:presLayoutVars>
      </dgm:prSet>
      <dgm:spPr/>
    </dgm:pt>
    <dgm:pt modelId="{3FBE4F17-042E-4783-A650-3B65C325EF87}" type="pres">
      <dgm:prSet presAssocID="{63EF387C-3105-41BC-9E3E-C61802B533CC}" presName="sp" presStyleCnt="0"/>
      <dgm:spPr/>
    </dgm:pt>
    <dgm:pt modelId="{A25400FC-B88F-4FF2-A218-A8D06793C7D5}" type="pres">
      <dgm:prSet presAssocID="{4BAF141F-A5F2-41D0-A5AE-25D1BF91855A}" presName="linNode" presStyleCnt="0"/>
      <dgm:spPr/>
    </dgm:pt>
    <dgm:pt modelId="{A33FED51-412D-42BA-BB2D-66894654869D}" type="pres">
      <dgm:prSet presAssocID="{4BAF141F-A5F2-41D0-A5AE-25D1BF91855A}" presName="parentText" presStyleLbl="node1" presStyleIdx="3" presStyleCnt="4">
        <dgm:presLayoutVars>
          <dgm:chMax val="1"/>
          <dgm:bulletEnabled val="1"/>
        </dgm:presLayoutVars>
      </dgm:prSet>
      <dgm:spPr/>
    </dgm:pt>
  </dgm:ptLst>
  <dgm:cxnLst>
    <dgm:cxn modelId="{91CD1A0F-054A-4FD0-B2F6-4AB9F2877F2C}" type="presOf" srcId="{08D9598D-AAC1-4FE9-87BE-AD5C3EC40B13}" destId="{FF0B1016-1A69-440C-87C9-060DC92F7843}" srcOrd="0" destOrd="0" presId="urn:microsoft.com/office/officeart/2005/8/layout/vList5"/>
    <dgm:cxn modelId="{1E245911-7706-43B5-AD78-5CB538D79BD5}" type="presOf" srcId="{FF3B7020-133A-43C9-8E7F-AC4A706186BC}" destId="{455F9B4E-25A9-4FBD-9FE9-223EBB793439}" srcOrd="0" destOrd="0" presId="urn:microsoft.com/office/officeart/2005/8/layout/vList5"/>
    <dgm:cxn modelId="{D630C223-E9EF-461C-81F6-BD4A3AA791B9}" type="presOf" srcId="{68CFF0DC-DFCB-4FC2-814C-1C0892D1A0D0}" destId="{EDC38BA5-9E54-46C6-81F7-1CDB8BC7C1FF}" srcOrd="0" destOrd="0" presId="urn:microsoft.com/office/officeart/2005/8/layout/vList5"/>
    <dgm:cxn modelId="{13178D25-7EF7-4E24-B525-69E4761FAE08}" type="presOf" srcId="{5707998C-9A2D-4D8E-8F67-817AEE540C9F}" destId="{4054A222-D25F-4F7F-96F0-50E63E9C1F48}" srcOrd="0" destOrd="1" presId="urn:microsoft.com/office/officeart/2005/8/layout/vList5"/>
    <dgm:cxn modelId="{D2798E2C-52D3-4F1F-BE34-613C977F95F2}" srcId="{C0F2662F-140D-4404-BCDF-2823B2EE9BA8}" destId="{4BAF141F-A5F2-41D0-A5AE-25D1BF91855A}" srcOrd="3" destOrd="0" parTransId="{CA06406E-D89F-49CE-B9B4-272849F272B7}" sibTransId="{8EE957B5-EC03-4D0B-9C80-E8E7EAC052A4}"/>
    <dgm:cxn modelId="{BDA6BD62-1B20-4E52-9840-7C289319AD7B}" srcId="{C0F2662F-140D-4404-BCDF-2823B2EE9BA8}" destId="{68CFF0DC-DFCB-4FC2-814C-1C0892D1A0D0}" srcOrd="2" destOrd="0" parTransId="{40FFF99A-35BB-41B0-824B-14F9CB734ABD}" sibTransId="{63EF387C-3105-41BC-9E3E-C61802B533CC}"/>
    <dgm:cxn modelId="{09A07048-1233-4235-92AA-91C51D82A09E}" type="presOf" srcId="{DADFF445-BC38-43CA-9008-E487E2ECFEB7}" destId="{455F9B4E-25A9-4FBD-9FE9-223EBB793439}" srcOrd="0" destOrd="1" presId="urn:microsoft.com/office/officeart/2005/8/layout/vList5"/>
    <dgm:cxn modelId="{F77A3F57-752B-4865-BEC8-9D0C6B57B0D7}" srcId="{3B496CF2-9B65-4029-B724-08E389D672F7}" destId="{DADFF445-BC38-43CA-9008-E487E2ECFEB7}" srcOrd="1" destOrd="0" parTransId="{52A276BC-0ACD-4B98-9BAF-9C5E558DE09F}" sibTransId="{F64215F5-5DF5-47EA-81F9-3BC8EBBD012E}"/>
    <dgm:cxn modelId="{5E611E8E-F959-4A12-B596-0F8468E2A32B}" type="presOf" srcId="{1407827C-874A-40DE-B6A4-66CC98926C8B}" destId="{4054A222-D25F-4F7F-96F0-50E63E9C1F48}" srcOrd="0" destOrd="0" presId="urn:microsoft.com/office/officeart/2005/8/layout/vList5"/>
    <dgm:cxn modelId="{F6AD1491-DA06-4CEE-9B61-5F56FA73776D}" srcId="{08D9598D-AAC1-4FE9-87BE-AD5C3EC40B13}" destId="{5707998C-9A2D-4D8E-8F67-817AEE540C9F}" srcOrd="1" destOrd="0" parTransId="{06B6302E-1D6C-4980-BFDB-D1A28021DDE3}" sibTransId="{DD464C87-2827-4F3E-AF96-82A6180569DB}"/>
    <dgm:cxn modelId="{B65AD998-642D-4A41-A9C2-FE4A330C16DE}" srcId="{3B496CF2-9B65-4029-B724-08E389D672F7}" destId="{FF3B7020-133A-43C9-8E7F-AC4A706186BC}" srcOrd="0" destOrd="0" parTransId="{CABDCFC4-A547-4816-B555-6E1325E306BE}" sibTransId="{F8ED6C42-9E90-4365-BA1F-DC51C0F3DFA2}"/>
    <dgm:cxn modelId="{A6C9D2AC-8A00-4891-97ED-8B4AB0FA5D28}" type="presOf" srcId="{3B496CF2-9B65-4029-B724-08E389D672F7}" destId="{D9889BF4-03B9-4400-9876-50607EA64D87}" srcOrd="0" destOrd="0" presId="urn:microsoft.com/office/officeart/2005/8/layout/vList5"/>
    <dgm:cxn modelId="{348C46BA-2DD8-4661-A736-4C736520F211}" srcId="{C0F2662F-140D-4404-BCDF-2823B2EE9BA8}" destId="{3B496CF2-9B65-4029-B724-08E389D672F7}" srcOrd="1" destOrd="0" parTransId="{3C8C30D6-9417-4A49-B987-6EFBB1A9F1D6}" sibTransId="{3CA8FC11-770F-48B0-8497-52B7B8BA5260}"/>
    <dgm:cxn modelId="{A48DD2BE-3534-400E-9E53-FC1D55D65DA6}" type="presOf" srcId="{C0F2662F-140D-4404-BCDF-2823B2EE9BA8}" destId="{171E433B-AAAA-4DCB-9BA7-25A7E43C21FC}" srcOrd="0" destOrd="0" presId="urn:microsoft.com/office/officeart/2005/8/layout/vList5"/>
    <dgm:cxn modelId="{92FDC6C8-2937-46EE-BC42-FAAB8C892475}" srcId="{08D9598D-AAC1-4FE9-87BE-AD5C3EC40B13}" destId="{1407827C-874A-40DE-B6A4-66CC98926C8B}" srcOrd="0" destOrd="0" parTransId="{7047183D-8E3C-4499-9362-E426FDCC2FCF}" sibTransId="{70A4CE93-907C-4A0C-AD54-611E2F8369B2}"/>
    <dgm:cxn modelId="{3A70F8F5-59A6-4CE5-ACD9-82CEB67A5D88}" srcId="{C0F2662F-140D-4404-BCDF-2823B2EE9BA8}" destId="{08D9598D-AAC1-4FE9-87BE-AD5C3EC40B13}" srcOrd="0" destOrd="0" parTransId="{E1D1E6E3-BE51-4A9C-8773-FBE7DB0A643E}" sibTransId="{4DB5BB63-7FD4-4F84-B0E5-5ACED0299F1F}"/>
    <dgm:cxn modelId="{0D298AFB-20A5-4D6A-B3C6-25B4F57602CB}" type="presOf" srcId="{4BAF141F-A5F2-41D0-A5AE-25D1BF91855A}" destId="{A33FED51-412D-42BA-BB2D-66894654869D}" srcOrd="0" destOrd="0" presId="urn:microsoft.com/office/officeart/2005/8/layout/vList5"/>
    <dgm:cxn modelId="{349B73B6-C02A-4232-A647-914DAF2FE8D6}" type="presParOf" srcId="{171E433B-AAAA-4DCB-9BA7-25A7E43C21FC}" destId="{04CEB396-E92D-4CB7-97F6-71E329ACEE40}" srcOrd="0" destOrd="0" presId="urn:microsoft.com/office/officeart/2005/8/layout/vList5"/>
    <dgm:cxn modelId="{7021CFA6-ECD0-4EAB-A29E-B9272F2AD88D}" type="presParOf" srcId="{04CEB396-E92D-4CB7-97F6-71E329ACEE40}" destId="{FF0B1016-1A69-440C-87C9-060DC92F7843}" srcOrd="0" destOrd="0" presId="urn:microsoft.com/office/officeart/2005/8/layout/vList5"/>
    <dgm:cxn modelId="{F4944FB9-3E11-4584-B444-BACEBEF35154}" type="presParOf" srcId="{04CEB396-E92D-4CB7-97F6-71E329ACEE40}" destId="{4054A222-D25F-4F7F-96F0-50E63E9C1F48}" srcOrd="1" destOrd="0" presId="urn:microsoft.com/office/officeart/2005/8/layout/vList5"/>
    <dgm:cxn modelId="{F4CBF26C-C942-4346-857E-BE384ABA5ABE}" type="presParOf" srcId="{171E433B-AAAA-4DCB-9BA7-25A7E43C21FC}" destId="{309B2C7C-3F66-475C-A763-380D58B0B287}" srcOrd="1" destOrd="0" presId="urn:microsoft.com/office/officeart/2005/8/layout/vList5"/>
    <dgm:cxn modelId="{2E074645-2714-4C91-80D2-A92201F6FA4F}" type="presParOf" srcId="{171E433B-AAAA-4DCB-9BA7-25A7E43C21FC}" destId="{012EEE28-7EC5-4FE2-BD5F-2DE17AE7EA9B}" srcOrd="2" destOrd="0" presId="urn:microsoft.com/office/officeart/2005/8/layout/vList5"/>
    <dgm:cxn modelId="{C264672C-781C-4375-A208-FB1E31C487A3}" type="presParOf" srcId="{012EEE28-7EC5-4FE2-BD5F-2DE17AE7EA9B}" destId="{D9889BF4-03B9-4400-9876-50607EA64D87}" srcOrd="0" destOrd="0" presId="urn:microsoft.com/office/officeart/2005/8/layout/vList5"/>
    <dgm:cxn modelId="{844F681B-394D-44CB-88CD-73D2C92BAAFF}" type="presParOf" srcId="{012EEE28-7EC5-4FE2-BD5F-2DE17AE7EA9B}" destId="{455F9B4E-25A9-4FBD-9FE9-223EBB793439}" srcOrd="1" destOrd="0" presId="urn:microsoft.com/office/officeart/2005/8/layout/vList5"/>
    <dgm:cxn modelId="{CCCC5D90-2DF6-44DC-9E86-F11573235B6A}" type="presParOf" srcId="{171E433B-AAAA-4DCB-9BA7-25A7E43C21FC}" destId="{736B3AE5-4B61-4E70-9BFD-6CD92406AC45}" srcOrd="3" destOrd="0" presId="urn:microsoft.com/office/officeart/2005/8/layout/vList5"/>
    <dgm:cxn modelId="{30475D08-EADE-4157-A489-29EB68AB83ED}" type="presParOf" srcId="{171E433B-AAAA-4DCB-9BA7-25A7E43C21FC}" destId="{C2E817AF-7A2E-4470-AB27-3A63BDED7BC7}" srcOrd="4" destOrd="0" presId="urn:microsoft.com/office/officeart/2005/8/layout/vList5"/>
    <dgm:cxn modelId="{34461D77-7988-451F-A238-6028C9FDCB58}" type="presParOf" srcId="{C2E817AF-7A2E-4470-AB27-3A63BDED7BC7}" destId="{EDC38BA5-9E54-46C6-81F7-1CDB8BC7C1FF}" srcOrd="0" destOrd="0" presId="urn:microsoft.com/office/officeart/2005/8/layout/vList5"/>
    <dgm:cxn modelId="{18B9E7BD-0A7F-4E05-B127-2E0F66661FF1}" type="presParOf" srcId="{171E433B-AAAA-4DCB-9BA7-25A7E43C21FC}" destId="{3FBE4F17-042E-4783-A650-3B65C325EF87}" srcOrd="5" destOrd="0" presId="urn:microsoft.com/office/officeart/2005/8/layout/vList5"/>
    <dgm:cxn modelId="{845772D8-0732-4788-9E7D-05615E643F52}" type="presParOf" srcId="{171E433B-AAAA-4DCB-9BA7-25A7E43C21FC}" destId="{A25400FC-B88F-4FF2-A218-A8D06793C7D5}" srcOrd="6" destOrd="0" presId="urn:microsoft.com/office/officeart/2005/8/layout/vList5"/>
    <dgm:cxn modelId="{18B371F6-26C1-46B7-BA48-9DB6F42A3CA5}" type="presParOf" srcId="{A25400FC-B88F-4FF2-A218-A8D06793C7D5}" destId="{A33FED51-412D-42BA-BB2D-66894654869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8BBDE4-940C-4E75-A517-57D18740C5FD}"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D64B5F54-6F99-4454-862C-4165EADC79BF}">
      <dgm:prSet/>
      <dgm:spPr/>
      <dgm:t>
        <a:bodyPr/>
        <a:lstStyle/>
        <a:p>
          <a:r>
            <a:rPr lang="pt-BR" b="0" i="0"/>
            <a:t>Marítimo: Bill of Lading (BL);</a:t>
          </a:r>
          <a:endParaRPr lang="en-US"/>
        </a:p>
      </dgm:t>
    </dgm:pt>
    <dgm:pt modelId="{9921C048-AC18-4196-A62F-2B070150F3DC}" type="parTrans" cxnId="{1ACC37AB-DE29-41F2-ACB1-C621C3C06D81}">
      <dgm:prSet/>
      <dgm:spPr/>
      <dgm:t>
        <a:bodyPr/>
        <a:lstStyle/>
        <a:p>
          <a:endParaRPr lang="en-US"/>
        </a:p>
      </dgm:t>
    </dgm:pt>
    <dgm:pt modelId="{93E11CDF-D953-4E1E-AA80-13BF3E82D204}" type="sibTrans" cxnId="{1ACC37AB-DE29-41F2-ACB1-C621C3C06D81}">
      <dgm:prSet/>
      <dgm:spPr/>
      <dgm:t>
        <a:bodyPr/>
        <a:lstStyle/>
        <a:p>
          <a:endParaRPr lang="en-US"/>
        </a:p>
      </dgm:t>
    </dgm:pt>
    <dgm:pt modelId="{9CDF4FBF-6B3D-4247-A92D-CE3643934C7A}">
      <dgm:prSet/>
      <dgm:spPr/>
      <dgm:t>
        <a:bodyPr/>
        <a:lstStyle/>
        <a:p>
          <a:r>
            <a:rPr lang="pt-BR" b="0" i="0"/>
            <a:t>Ferroviário: Conhecimento de Carga Ferroviária (TIF/CTF);</a:t>
          </a:r>
          <a:endParaRPr lang="en-US"/>
        </a:p>
      </dgm:t>
    </dgm:pt>
    <dgm:pt modelId="{0B4EB310-3817-4C47-A742-98C35BC51998}" type="parTrans" cxnId="{4804EB8A-7793-4BC5-8426-56FE5640C56A}">
      <dgm:prSet/>
      <dgm:spPr/>
      <dgm:t>
        <a:bodyPr/>
        <a:lstStyle/>
        <a:p>
          <a:endParaRPr lang="en-US"/>
        </a:p>
      </dgm:t>
    </dgm:pt>
    <dgm:pt modelId="{A3EEEC3F-FCE2-4D96-8671-A845991281B4}" type="sibTrans" cxnId="{4804EB8A-7793-4BC5-8426-56FE5640C56A}">
      <dgm:prSet/>
      <dgm:spPr/>
      <dgm:t>
        <a:bodyPr/>
        <a:lstStyle/>
        <a:p>
          <a:endParaRPr lang="en-US"/>
        </a:p>
      </dgm:t>
    </dgm:pt>
    <dgm:pt modelId="{C15C14F8-E33D-4380-BE55-717BB68DC690}">
      <dgm:prSet/>
      <dgm:spPr/>
      <dgm:t>
        <a:bodyPr/>
        <a:lstStyle/>
        <a:p>
          <a:r>
            <a:rPr lang="pt-BR" b="0" i="0"/>
            <a:t>Aéreo: Airway Bill (AWB); Master Airway Bill (MAWB); House Airway Bill (HAWB);</a:t>
          </a:r>
          <a:endParaRPr lang="en-US"/>
        </a:p>
      </dgm:t>
    </dgm:pt>
    <dgm:pt modelId="{939BEF26-1B42-4D60-848F-07D108594D9A}" type="parTrans" cxnId="{4D4BBE1B-9496-42F3-BCA7-21329C76F743}">
      <dgm:prSet/>
      <dgm:spPr/>
      <dgm:t>
        <a:bodyPr/>
        <a:lstStyle/>
        <a:p>
          <a:endParaRPr lang="en-US"/>
        </a:p>
      </dgm:t>
    </dgm:pt>
    <dgm:pt modelId="{9FD26CF3-F5BB-4A1D-B969-60D74AF7007F}" type="sibTrans" cxnId="{4D4BBE1B-9496-42F3-BCA7-21329C76F743}">
      <dgm:prSet/>
      <dgm:spPr/>
      <dgm:t>
        <a:bodyPr/>
        <a:lstStyle/>
        <a:p>
          <a:endParaRPr lang="en-US"/>
        </a:p>
      </dgm:t>
    </dgm:pt>
    <dgm:pt modelId="{61BB16B5-6D33-4BE0-B011-209560D5220D}">
      <dgm:prSet/>
      <dgm:spPr/>
      <dgm:t>
        <a:bodyPr/>
        <a:lstStyle/>
        <a:p>
          <a:r>
            <a:rPr lang="pt-BR" b="0" i="0"/>
            <a:t>Rodoviário: Conhecimento de Transporte Rodoviário (CRT);</a:t>
          </a:r>
          <a:endParaRPr lang="en-US"/>
        </a:p>
      </dgm:t>
    </dgm:pt>
    <dgm:pt modelId="{389725E9-F998-4B5F-A425-F04BB7356571}" type="parTrans" cxnId="{2C45C18B-9BC5-4FCF-9AC9-2AA1F5F9D974}">
      <dgm:prSet/>
      <dgm:spPr/>
      <dgm:t>
        <a:bodyPr/>
        <a:lstStyle/>
        <a:p>
          <a:endParaRPr lang="en-US"/>
        </a:p>
      </dgm:t>
    </dgm:pt>
    <dgm:pt modelId="{5A36EA2B-C4DF-4173-BD9C-1A89DF01D389}" type="sibTrans" cxnId="{2C45C18B-9BC5-4FCF-9AC9-2AA1F5F9D974}">
      <dgm:prSet/>
      <dgm:spPr/>
      <dgm:t>
        <a:bodyPr/>
        <a:lstStyle/>
        <a:p>
          <a:endParaRPr lang="en-US"/>
        </a:p>
      </dgm:t>
    </dgm:pt>
    <dgm:pt modelId="{2DA18B54-22B9-4D39-B5B2-7A04B3506435}">
      <dgm:prSet/>
      <dgm:spPr/>
      <dgm:t>
        <a:bodyPr/>
        <a:lstStyle/>
        <a:p>
          <a:r>
            <a:rPr lang="pt-BR" b="0" i="0"/>
            <a:t>Multimodal: Throughbill of Lading.</a:t>
          </a:r>
          <a:endParaRPr lang="en-US"/>
        </a:p>
      </dgm:t>
    </dgm:pt>
    <dgm:pt modelId="{F52835DA-092C-4025-A423-59A8D7BC01CB}" type="parTrans" cxnId="{7AF33EBD-E3FA-405F-892C-89BAE80F1145}">
      <dgm:prSet/>
      <dgm:spPr/>
      <dgm:t>
        <a:bodyPr/>
        <a:lstStyle/>
        <a:p>
          <a:endParaRPr lang="en-US"/>
        </a:p>
      </dgm:t>
    </dgm:pt>
    <dgm:pt modelId="{CADD9E8E-1CB5-4218-9588-0F0140DCE7C0}" type="sibTrans" cxnId="{7AF33EBD-E3FA-405F-892C-89BAE80F1145}">
      <dgm:prSet/>
      <dgm:spPr/>
      <dgm:t>
        <a:bodyPr/>
        <a:lstStyle/>
        <a:p>
          <a:endParaRPr lang="en-US"/>
        </a:p>
      </dgm:t>
    </dgm:pt>
    <dgm:pt modelId="{AFF7531E-A641-49D1-868D-B26EDFF5E3F0}" type="pres">
      <dgm:prSet presAssocID="{508BBDE4-940C-4E75-A517-57D18740C5FD}" presName="root" presStyleCnt="0">
        <dgm:presLayoutVars>
          <dgm:dir/>
          <dgm:resizeHandles val="exact"/>
        </dgm:presLayoutVars>
      </dgm:prSet>
      <dgm:spPr/>
    </dgm:pt>
    <dgm:pt modelId="{7974921C-1C23-45BF-A70E-A544D31AA341}" type="pres">
      <dgm:prSet presAssocID="{508BBDE4-940C-4E75-A517-57D18740C5FD}" presName="container" presStyleCnt="0">
        <dgm:presLayoutVars>
          <dgm:dir/>
          <dgm:resizeHandles val="exact"/>
        </dgm:presLayoutVars>
      </dgm:prSet>
      <dgm:spPr/>
    </dgm:pt>
    <dgm:pt modelId="{B9ADC20D-8309-42B3-B933-BE687A56B21A}" type="pres">
      <dgm:prSet presAssocID="{D64B5F54-6F99-4454-862C-4165EADC79BF}" presName="compNode" presStyleCnt="0"/>
      <dgm:spPr/>
    </dgm:pt>
    <dgm:pt modelId="{4216F903-AE47-4419-8551-7F0AC935363D}" type="pres">
      <dgm:prSet presAssocID="{D64B5F54-6F99-4454-862C-4165EADC79BF}" presName="iconBgRect" presStyleLbl="bgShp" presStyleIdx="0" presStyleCnt="5"/>
      <dgm:spPr/>
    </dgm:pt>
    <dgm:pt modelId="{6ADCB6FB-C2F9-430C-A93D-2DF4DE86B8BE}" type="pres">
      <dgm:prSet presAssocID="{D64B5F54-6F99-4454-862C-4165EADC79B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pitão"/>
        </a:ext>
      </dgm:extLst>
    </dgm:pt>
    <dgm:pt modelId="{69CEF931-0337-4F51-B4EF-F7D2B14139EF}" type="pres">
      <dgm:prSet presAssocID="{D64B5F54-6F99-4454-862C-4165EADC79BF}" presName="spaceRect" presStyleCnt="0"/>
      <dgm:spPr/>
    </dgm:pt>
    <dgm:pt modelId="{EA2811CF-0277-4D62-A176-8131B16EA919}" type="pres">
      <dgm:prSet presAssocID="{D64B5F54-6F99-4454-862C-4165EADC79BF}" presName="textRect" presStyleLbl="revTx" presStyleIdx="0" presStyleCnt="5">
        <dgm:presLayoutVars>
          <dgm:chMax val="1"/>
          <dgm:chPref val="1"/>
        </dgm:presLayoutVars>
      </dgm:prSet>
      <dgm:spPr/>
    </dgm:pt>
    <dgm:pt modelId="{15F4DB22-9DC3-412C-BAB7-A590393C0033}" type="pres">
      <dgm:prSet presAssocID="{93E11CDF-D953-4E1E-AA80-13BF3E82D204}" presName="sibTrans" presStyleLbl="sibTrans2D1" presStyleIdx="0" presStyleCnt="0"/>
      <dgm:spPr/>
    </dgm:pt>
    <dgm:pt modelId="{E19D1261-F2F9-41C1-BB32-442706B4114E}" type="pres">
      <dgm:prSet presAssocID="{9CDF4FBF-6B3D-4247-A92D-CE3643934C7A}" presName="compNode" presStyleCnt="0"/>
      <dgm:spPr/>
    </dgm:pt>
    <dgm:pt modelId="{79FC2802-382D-4CFE-8657-68F0468E3D20}" type="pres">
      <dgm:prSet presAssocID="{9CDF4FBF-6B3D-4247-A92D-CE3643934C7A}" presName="iconBgRect" presStyleLbl="bgShp" presStyleIdx="1" presStyleCnt="5"/>
      <dgm:spPr/>
    </dgm:pt>
    <dgm:pt modelId="{C7111B44-B78F-4C9A-84D2-70ADB3C119F8}" type="pres">
      <dgm:prSet presAssocID="{9CDF4FBF-6B3D-4247-A92D-CE3643934C7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rem"/>
        </a:ext>
      </dgm:extLst>
    </dgm:pt>
    <dgm:pt modelId="{DDD6301E-208C-4E5F-8A2E-479C032941EF}" type="pres">
      <dgm:prSet presAssocID="{9CDF4FBF-6B3D-4247-A92D-CE3643934C7A}" presName="spaceRect" presStyleCnt="0"/>
      <dgm:spPr/>
    </dgm:pt>
    <dgm:pt modelId="{522696F9-2EA5-4FA5-A3BC-127F4C6AD3CB}" type="pres">
      <dgm:prSet presAssocID="{9CDF4FBF-6B3D-4247-A92D-CE3643934C7A}" presName="textRect" presStyleLbl="revTx" presStyleIdx="1" presStyleCnt="5">
        <dgm:presLayoutVars>
          <dgm:chMax val="1"/>
          <dgm:chPref val="1"/>
        </dgm:presLayoutVars>
      </dgm:prSet>
      <dgm:spPr/>
    </dgm:pt>
    <dgm:pt modelId="{89864321-BE75-498D-B715-392E5B5B0DE9}" type="pres">
      <dgm:prSet presAssocID="{A3EEEC3F-FCE2-4D96-8671-A845991281B4}" presName="sibTrans" presStyleLbl="sibTrans2D1" presStyleIdx="0" presStyleCnt="0"/>
      <dgm:spPr/>
    </dgm:pt>
    <dgm:pt modelId="{1B8CD303-2DED-4AA3-90B1-A077368557BB}" type="pres">
      <dgm:prSet presAssocID="{C15C14F8-E33D-4380-BE55-717BB68DC690}" presName="compNode" presStyleCnt="0"/>
      <dgm:spPr/>
    </dgm:pt>
    <dgm:pt modelId="{20AB16C1-409B-46D0-A687-C7470BD5E9B3}" type="pres">
      <dgm:prSet presAssocID="{C15C14F8-E33D-4380-BE55-717BB68DC690}" presName="iconBgRect" presStyleLbl="bgShp" presStyleIdx="2" presStyleCnt="5"/>
      <dgm:spPr/>
    </dgm:pt>
    <dgm:pt modelId="{70170CB7-FA6E-4858-920F-09F12FD8A498}" type="pres">
      <dgm:prSet presAssocID="{C15C14F8-E33D-4380-BE55-717BB68DC690}"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iloto"/>
        </a:ext>
      </dgm:extLst>
    </dgm:pt>
    <dgm:pt modelId="{DD012C2B-2FDD-4196-AB99-0162B8226C24}" type="pres">
      <dgm:prSet presAssocID="{C15C14F8-E33D-4380-BE55-717BB68DC690}" presName="spaceRect" presStyleCnt="0"/>
      <dgm:spPr/>
    </dgm:pt>
    <dgm:pt modelId="{EC8197F9-59BB-4D45-8D5D-AC89D22A35FA}" type="pres">
      <dgm:prSet presAssocID="{C15C14F8-E33D-4380-BE55-717BB68DC690}" presName="textRect" presStyleLbl="revTx" presStyleIdx="2" presStyleCnt="5">
        <dgm:presLayoutVars>
          <dgm:chMax val="1"/>
          <dgm:chPref val="1"/>
        </dgm:presLayoutVars>
      </dgm:prSet>
      <dgm:spPr/>
    </dgm:pt>
    <dgm:pt modelId="{C99601A8-F782-4768-AB86-8FE8407E5762}" type="pres">
      <dgm:prSet presAssocID="{9FD26CF3-F5BB-4A1D-B969-60D74AF7007F}" presName="sibTrans" presStyleLbl="sibTrans2D1" presStyleIdx="0" presStyleCnt="0"/>
      <dgm:spPr/>
    </dgm:pt>
    <dgm:pt modelId="{118A56E9-E866-464D-9F22-E7BDD2C2E59D}" type="pres">
      <dgm:prSet presAssocID="{61BB16B5-6D33-4BE0-B011-209560D5220D}" presName="compNode" presStyleCnt="0"/>
      <dgm:spPr/>
    </dgm:pt>
    <dgm:pt modelId="{C5BD3343-9F54-413A-89F9-EE3DE4E84AF1}" type="pres">
      <dgm:prSet presAssocID="{61BB16B5-6D33-4BE0-B011-209560D5220D}" presName="iconBgRect" presStyleLbl="bgShp" presStyleIdx="3" presStyleCnt="5"/>
      <dgm:spPr/>
    </dgm:pt>
    <dgm:pt modelId="{93BE05C2-37AD-42D1-AB71-C51366E688AC}" type="pres">
      <dgm:prSet presAssocID="{61BB16B5-6D33-4BE0-B011-209560D5220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rro"/>
        </a:ext>
      </dgm:extLst>
    </dgm:pt>
    <dgm:pt modelId="{4FB9463B-6D26-4D8D-A40F-93C1C6F9F207}" type="pres">
      <dgm:prSet presAssocID="{61BB16B5-6D33-4BE0-B011-209560D5220D}" presName="spaceRect" presStyleCnt="0"/>
      <dgm:spPr/>
    </dgm:pt>
    <dgm:pt modelId="{BE2B8866-F784-487E-B11D-AE251FE206CA}" type="pres">
      <dgm:prSet presAssocID="{61BB16B5-6D33-4BE0-B011-209560D5220D}" presName="textRect" presStyleLbl="revTx" presStyleIdx="3" presStyleCnt="5">
        <dgm:presLayoutVars>
          <dgm:chMax val="1"/>
          <dgm:chPref val="1"/>
        </dgm:presLayoutVars>
      </dgm:prSet>
      <dgm:spPr/>
    </dgm:pt>
    <dgm:pt modelId="{7F1391D1-AD4E-484F-8C26-D7F1D00E2D17}" type="pres">
      <dgm:prSet presAssocID="{5A36EA2B-C4DF-4173-BD9C-1A89DF01D389}" presName="sibTrans" presStyleLbl="sibTrans2D1" presStyleIdx="0" presStyleCnt="0"/>
      <dgm:spPr/>
    </dgm:pt>
    <dgm:pt modelId="{306D7B4A-97DB-453F-95F6-C227CAEE8E40}" type="pres">
      <dgm:prSet presAssocID="{2DA18B54-22B9-4D39-B5B2-7A04B3506435}" presName="compNode" presStyleCnt="0"/>
      <dgm:spPr/>
    </dgm:pt>
    <dgm:pt modelId="{270DBE47-23B3-45B2-9328-AD8587151F9D}" type="pres">
      <dgm:prSet presAssocID="{2DA18B54-22B9-4D39-B5B2-7A04B3506435}" presName="iconBgRect" presStyleLbl="bgShp" presStyleIdx="4" presStyleCnt="5"/>
      <dgm:spPr/>
    </dgm:pt>
    <dgm:pt modelId="{828B8398-B229-4310-B03C-C85C92336198}" type="pres">
      <dgm:prSet presAssocID="{2DA18B54-22B9-4D39-B5B2-7A04B350643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rânio"/>
        </a:ext>
      </dgm:extLst>
    </dgm:pt>
    <dgm:pt modelId="{53F75928-9B88-41D0-92B6-35B7A9ACBD20}" type="pres">
      <dgm:prSet presAssocID="{2DA18B54-22B9-4D39-B5B2-7A04B3506435}" presName="spaceRect" presStyleCnt="0"/>
      <dgm:spPr/>
    </dgm:pt>
    <dgm:pt modelId="{50D51F19-D902-4176-88AF-E266BB8B48D7}" type="pres">
      <dgm:prSet presAssocID="{2DA18B54-22B9-4D39-B5B2-7A04B3506435}" presName="textRect" presStyleLbl="revTx" presStyleIdx="4" presStyleCnt="5">
        <dgm:presLayoutVars>
          <dgm:chMax val="1"/>
          <dgm:chPref val="1"/>
        </dgm:presLayoutVars>
      </dgm:prSet>
      <dgm:spPr/>
    </dgm:pt>
  </dgm:ptLst>
  <dgm:cxnLst>
    <dgm:cxn modelId="{B65C440D-8917-44FE-8641-6A24C595C7E5}" type="presOf" srcId="{5A36EA2B-C4DF-4173-BD9C-1A89DF01D389}" destId="{7F1391D1-AD4E-484F-8C26-D7F1D00E2D17}" srcOrd="0" destOrd="0" presId="urn:microsoft.com/office/officeart/2018/2/layout/IconCircleList"/>
    <dgm:cxn modelId="{4D4BBE1B-9496-42F3-BCA7-21329C76F743}" srcId="{508BBDE4-940C-4E75-A517-57D18740C5FD}" destId="{C15C14F8-E33D-4380-BE55-717BB68DC690}" srcOrd="2" destOrd="0" parTransId="{939BEF26-1B42-4D60-848F-07D108594D9A}" sibTransId="{9FD26CF3-F5BB-4A1D-B969-60D74AF7007F}"/>
    <dgm:cxn modelId="{D5B9C462-3266-4216-A137-9C171E68AEE2}" type="presOf" srcId="{61BB16B5-6D33-4BE0-B011-209560D5220D}" destId="{BE2B8866-F784-487E-B11D-AE251FE206CA}" srcOrd="0" destOrd="0" presId="urn:microsoft.com/office/officeart/2018/2/layout/IconCircleList"/>
    <dgm:cxn modelId="{FF8A1749-F1C8-4E5E-9F81-93DA84A3D456}" type="presOf" srcId="{9FD26CF3-F5BB-4A1D-B969-60D74AF7007F}" destId="{C99601A8-F782-4768-AB86-8FE8407E5762}" srcOrd="0" destOrd="0" presId="urn:microsoft.com/office/officeart/2018/2/layout/IconCircleList"/>
    <dgm:cxn modelId="{7A3BAC81-654A-4759-BEC2-106910D08C9D}" type="presOf" srcId="{D64B5F54-6F99-4454-862C-4165EADC79BF}" destId="{EA2811CF-0277-4D62-A176-8131B16EA919}" srcOrd="0" destOrd="0" presId="urn:microsoft.com/office/officeart/2018/2/layout/IconCircleList"/>
    <dgm:cxn modelId="{4804EB8A-7793-4BC5-8426-56FE5640C56A}" srcId="{508BBDE4-940C-4E75-A517-57D18740C5FD}" destId="{9CDF4FBF-6B3D-4247-A92D-CE3643934C7A}" srcOrd="1" destOrd="0" parTransId="{0B4EB310-3817-4C47-A742-98C35BC51998}" sibTransId="{A3EEEC3F-FCE2-4D96-8671-A845991281B4}"/>
    <dgm:cxn modelId="{30C0288B-A996-47BA-94E2-DB7BBCA9AE7A}" type="presOf" srcId="{2DA18B54-22B9-4D39-B5B2-7A04B3506435}" destId="{50D51F19-D902-4176-88AF-E266BB8B48D7}" srcOrd="0" destOrd="0" presId="urn:microsoft.com/office/officeart/2018/2/layout/IconCircleList"/>
    <dgm:cxn modelId="{2C45C18B-9BC5-4FCF-9AC9-2AA1F5F9D974}" srcId="{508BBDE4-940C-4E75-A517-57D18740C5FD}" destId="{61BB16B5-6D33-4BE0-B011-209560D5220D}" srcOrd="3" destOrd="0" parTransId="{389725E9-F998-4B5F-A425-F04BB7356571}" sibTransId="{5A36EA2B-C4DF-4173-BD9C-1A89DF01D389}"/>
    <dgm:cxn modelId="{26457893-1D0F-44CE-97CE-90563F8CA5AD}" type="presOf" srcId="{93E11CDF-D953-4E1E-AA80-13BF3E82D204}" destId="{15F4DB22-9DC3-412C-BAB7-A590393C0033}" srcOrd="0" destOrd="0" presId="urn:microsoft.com/office/officeart/2018/2/layout/IconCircleList"/>
    <dgm:cxn modelId="{1ACC37AB-DE29-41F2-ACB1-C621C3C06D81}" srcId="{508BBDE4-940C-4E75-A517-57D18740C5FD}" destId="{D64B5F54-6F99-4454-862C-4165EADC79BF}" srcOrd="0" destOrd="0" parTransId="{9921C048-AC18-4196-A62F-2B070150F3DC}" sibTransId="{93E11CDF-D953-4E1E-AA80-13BF3E82D204}"/>
    <dgm:cxn modelId="{111763BC-E465-4979-9A05-5581DC0F7074}" type="presOf" srcId="{A3EEEC3F-FCE2-4D96-8671-A845991281B4}" destId="{89864321-BE75-498D-B715-392E5B5B0DE9}" srcOrd="0" destOrd="0" presId="urn:microsoft.com/office/officeart/2018/2/layout/IconCircleList"/>
    <dgm:cxn modelId="{7AF33EBD-E3FA-405F-892C-89BAE80F1145}" srcId="{508BBDE4-940C-4E75-A517-57D18740C5FD}" destId="{2DA18B54-22B9-4D39-B5B2-7A04B3506435}" srcOrd="4" destOrd="0" parTransId="{F52835DA-092C-4025-A423-59A8D7BC01CB}" sibTransId="{CADD9E8E-1CB5-4218-9588-0F0140DCE7C0}"/>
    <dgm:cxn modelId="{D7EE05BE-2C2F-4984-9E85-660791792013}" type="presOf" srcId="{C15C14F8-E33D-4380-BE55-717BB68DC690}" destId="{EC8197F9-59BB-4D45-8D5D-AC89D22A35FA}" srcOrd="0" destOrd="0" presId="urn:microsoft.com/office/officeart/2018/2/layout/IconCircleList"/>
    <dgm:cxn modelId="{370B4DBF-6213-4E92-9D7A-8AC49B95FD06}" type="presOf" srcId="{508BBDE4-940C-4E75-A517-57D18740C5FD}" destId="{AFF7531E-A641-49D1-868D-B26EDFF5E3F0}" srcOrd="0" destOrd="0" presId="urn:microsoft.com/office/officeart/2018/2/layout/IconCircleList"/>
    <dgm:cxn modelId="{F5F847EC-FE23-43DC-838C-F6C4E8E7D8A0}" type="presOf" srcId="{9CDF4FBF-6B3D-4247-A92D-CE3643934C7A}" destId="{522696F9-2EA5-4FA5-A3BC-127F4C6AD3CB}" srcOrd="0" destOrd="0" presId="urn:microsoft.com/office/officeart/2018/2/layout/IconCircleList"/>
    <dgm:cxn modelId="{64880706-2FBB-4B9F-8877-685DAA303D43}" type="presParOf" srcId="{AFF7531E-A641-49D1-868D-B26EDFF5E3F0}" destId="{7974921C-1C23-45BF-A70E-A544D31AA341}" srcOrd="0" destOrd="0" presId="urn:microsoft.com/office/officeart/2018/2/layout/IconCircleList"/>
    <dgm:cxn modelId="{8F24B877-C004-4B47-88F8-FE5BD7541D2F}" type="presParOf" srcId="{7974921C-1C23-45BF-A70E-A544D31AA341}" destId="{B9ADC20D-8309-42B3-B933-BE687A56B21A}" srcOrd="0" destOrd="0" presId="urn:microsoft.com/office/officeart/2018/2/layout/IconCircleList"/>
    <dgm:cxn modelId="{3FDAAB3A-1677-4988-8A42-E732DC3056E1}" type="presParOf" srcId="{B9ADC20D-8309-42B3-B933-BE687A56B21A}" destId="{4216F903-AE47-4419-8551-7F0AC935363D}" srcOrd="0" destOrd="0" presId="urn:microsoft.com/office/officeart/2018/2/layout/IconCircleList"/>
    <dgm:cxn modelId="{03B1A4C9-76BB-4C38-BA2D-AE8A0D33AC6F}" type="presParOf" srcId="{B9ADC20D-8309-42B3-B933-BE687A56B21A}" destId="{6ADCB6FB-C2F9-430C-A93D-2DF4DE86B8BE}" srcOrd="1" destOrd="0" presId="urn:microsoft.com/office/officeart/2018/2/layout/IconCircleList"/>
    <dgm:cxn modelId="{AD54A9FF-991D-4404-955B-E8136BEB35FE}" type="presParOf" srcId="{B9ADC20D-8309-42B3-B933-BE687A56B21A}" destId="{69CEF931-0337-4F51-B4EF-F7D2B14139EF}" srcOrd="2" destOrd="0" presId="urn:microsoft.com/office/officeart/2018/2/layout/IconCircleList"/>
    <dgm:cxn modelId="{26D2669F-565D-403A-889B-546D527093AE}" type="presParOf" srcId="{B9ADC20D-8309-42B3-B933-BE687A56B21A}" destId="{EA2811CF-0277-4D62-A176-8131B16EA919}" srcOrd="3" destOrd="0" presId="urn:microsoft.com/office/officeart/2018/2/layout/IconCircleList"/>
    <dgm:cxn modelId="{A40E8E64-2983-42C8-8EB1-74C020EDAE3A}" type="presParOf" srcId="{7974921C-1C23-45BF-A70E-A544D31AA341}" destId="{15F4DB22-9DC3-412C-BAB7-A590393C0033}" srcOrd="1" destOrd="0" presId="urn:microsoft.com/office/officeart/2018/2/layout/IconCircleList"/>
    <dgm:cxn modelId="{BCEB3971-57D2-407F-8F54-0B6A5EEFBBFA}" type="presParOf" srcId="{7974921C-1C23-45BF-A70E-A544D31AA341}" destId="{E19D1261-F2F9-41C1-BB32-442706B4114E}" srcOrd="2" destOrd="0" presId="urn:microsoft.com/office/officeart/2018/2/layout/IconCircleList"/>
    <dgm:cxn modelId="{BE7E9BCE-4BA6-4084-964E-24B1DDFC05C5}" type="presParOf" srcId="{E19D1261-F2F9-41C1-BB32-442706B4114E}" destId="{79FC2802-382D-4CFE-8657-68F0468E3D20}" srcOrd="0" destOrd="0" presId="urn:microsoft.com/office/officeart/2018/2/layout/IconCircleList"/>
    <dgm:cxn modelId="{ED9AF793-4C03-40C4-98B6-ECD1C3A163DB}" type="presParOf" srcId="{E19D1261-F2F9-41C1-BB32-442706B4114E}" destId="{C7111B44-B78F-4C9A-84D2-70ADB3C119F8}" srcOrd="1" destOrd="0" presId="urn:microsoft.com/office/officeart/2018/2/layout/IconCircleList"/>
    <dgm:cxn modelId="{D9989CEB-7318-44AD-83D9-AB8F10951547}" type="presParOf" srcId="{E19D1261-F2F9-41C1-BB32-442706B4114E}" destId="{DDD6301E-208C-4E5F-8A2E-479C032941EF}" srcOrd="2" destOrd="0" presId="urn:microsoft.com/office/officeart/2018/2/layout/IconCircleList"/>
    <dgm:cxn modelId="{F2F866BE-4052-453A-BA9B-1D7D7291E854}" type="presParOf" srcId="{E19D1261-F2F9-41C1-BB32-442706B4114E}" destId="{522696F9-2EA5-4FA5-A3BC-127F4C6AD3CB}" srcOrd="3" destOrd="0" presId="urn:microsoft.com/office/officeart/2018/2/layout/IconCircleList"/>
    <dgm:cxn modelId="{360B3937-5334-4024-8C37-AA47929E4E22}" type="presParOf" srcId="{7974921C-1C23-45BF-A70E-A544D31AA341}" destId="{89864321-BE75-498D-B715-392E5B5B0DE9}" srcOrd="3" destOrd="0" presId="urn:microsoft.com/office/officeart/2018/2/layout/IconCircleList"/>
    <dgm:cxn modelId="{C01BEFE9-DFE7-49C6-A374-9305E0386056}" type="presParOf" srcId="{7974921C-1C23-45BF-A70E-A544D31AA341}" destId="{1B8CD303-2DED-4AA3-90B1-A077368557BB}" srcOrd="4" destOrd="0" presId="urn:microsoft.com/office/officeart/2018/2/layout/IconCircleList"/>
    <dgm:cxn modelId="{AA606F99-C6A0-4804-A575-D7533A5402DF}" type="presParOf" srcId="{1B8CD303-2DED-4AA3-90B1-A077368557BB}" destId="{20AB16C1-409B-46D0-A687-C7470BD5E9B3}" srcOrd="0" destOrd="0" presId="urn:microsoft.com/office/officeart/2018/2/layout/IconCircleList"/>
    <dgm:cxn modelId="{1D62706E-C594-42A3-BF81-4D928556FBD6}" type="presParOf" srcId="{1B8CD303-2DED-4AA3-90B1-A077368557BB}" destId="{70170CB7-FA6E-4858-920F-09F12FD8A498}" srcOrd="1" destOrd="0" presId="urn:microsoft.com/office/officeart/2018/2/layout/IconCircleList"/>
    <dgm:cxn modelId="{A25D1A00-1DD6-48B2-8782-1F7EFA916407}" type="presParOf" srcId="{1B8CD303-2DED-4AA3-90B1-A077368557BB}" destId="{DD012C2B-2FDD-4196-AB99-0162B8226C24}" srcOrd="2" destOrd="0" presId="urn:microsoft.com/office/officeart/2018/2/layout/IconCircleList"/>
    <dgm:cxn modelId="{C67953A1-BC85-46D2-8C30-38ACE322729E}" type="presParOf" srcId="{1B8CD303-2DED-4AA3-90B1-A077368557BB}" destId="{EC8197F9-59BB-4D45-8D5D-AC89D22A35FA}" srcOrd="3" destOrd="0" presId="urn:microsoft.com/office/officeart/2018/2/layout/IconCircleList"/>
    <dgm:cxn modelId="{5EC1BF53-C741-4A88-825C-E1795FDC1096}" type="presParOf" srcId="{7974921C-1C23-45BF-A70E-A544D31AA341}" destId="{C99601A8-F782-4768-AB86-8FE8407E5762}" srcOrd="5" destOrd="0" presId="urn:microsoft.com/office/officeart/2018/2/layout/IconCircleList"/>
    <dgm:cxn modelId="{BF6A4A9C-D339-4581-956A-F725CB246892}" type="presParOf" srcId="{7974921C-1C23-45BF-A70E-A544D31AA341}" destId="{118A56E9-E866-464D-9F22-E7BDD2C2E59D}" srcOrd="6" destOrd="0" presId="urn:microsoft.com/office/officeart/2018/2/layout/IconCircleList"/>
    <dgm:cxn modelId="{6601FC5B-246B-438B-A594-02FCE3AEE92A}" type="presParOf" srcId="{118A56E9-E866-464D-9F22-E7BDD2C2E59D}" destId="{C5BD3343-9F54-413A-89F9-EE3DE4E84AF1}" srcOrd="0" destOrd="0" presId="urn:microsoft.com/office/officeart/2018/2/layout/IconCircleList"/>
    <dgm:cxn modelId="{E7D872EF-9E6E-4471-8AF2-B1B09E2E5A74}" type="presParOf" srcId="{118A56E9-E866-464D-9F22-E7BDD2C2E59D}" destId="{93BE05C2-37AD-42D1-AB71-C51366E688AC}" srcOrd="1" destOrd="0" presId="urn:microsoft.com/office/officeart/2018/2/layout/IconCircleList"/>
    <dgm:cxn modelId="{3B2FEF34-6718-440D-8173-F77A2F934FA9}" type="presParOf" srcId="{118A56E9-E866-464D-9F22-E7BDD2C2E59D}" destId="{4FB9463B-6D26-4D8D-A40F-93C1C6F9F207}" srcOrd="2" destOrd="0" presId="urn:microsoft.com/office/officeart/2018/2/layout/IconCircleList"/>
    <dgm:cxn modelId="{226410C2-11C6-45D6-BE71-6351E296FB71}" type="presParOf" srcId="{118A56E9-E866-464D-9F22-E7BDD2C2E59D}" destId="{BE2B8866-F784-487E-B11D-AE251FE206CA}" srcOrd="3" destOrd="0" presId="urn:microsoft.com/office/officeart/2018/2/layout/IconCircleList"/>
    <dgm:cxn modelId="{136F1CBB-2B24-486F-9541-81737244C70D}" type="presParOf" srcId="{7974921C-1C23-45BF-A70E-A544D31AA341}" destId="{7F1391D1-AD4E-484F-8C26-D7F1D00E2D17}" srcOrd="7" destOrd="0" presId="urn:microsoft.com/office/officeart/2018/2/layout/IconCircleList"/>
    <dgm:cxn modelId="{13C64097-BEBA-4944-9CDA-91D7506BA294}" type="presParOf" srcId="{7974921C-1C23-45BF-A70E-A544D31AA341}" destId="{306D7B4A-97DB-453F-95F6-C227CAEE8E40}" srcOrd="8" destOrd="0" presId="urn:microsoft.com/office/officeart/2018/2/layout/IconCircleList"/>
    <dgm:cxn modelId="{9F60C234-77E8-4275-97B1-4CB51BFB63D6}" type="presParOf" srcId="{306D7B4A-97DB-453F-95F6-C227CAEE8E40}" destId="{270DBE47-23B3-45B2-9328-AD8587151F9D}" srcOrd="0" destOrd="0" presId="urn:microsoft.com/office/officeart/2018/2/layout/IconCircleList"/>
    <dgm:cxn modelId="{40D23E97-D5C7-4345-9724-50FF9C04E6DD}" type="presParOf" srcId="{306D7B4A-97DB-453F-95F6-C227CAEE8E40}" destId="{828B8398-B229-4310-B03C-C85C92336198}" srcOrd="1" destOrd="0" presId="urn:microsoft.com/office/officeart/2018/2/layout/IconCircleList"/>
    <dgm:cxn modelId="{194C07DF-9BAC-4FF3-8A97-9256A59FA21F}" type="presParOf" srcId="{306D7B4A-97DB-453F-95F6-C227CAEE8E40}" destId="{53F75928-9B88-41D0-92B6-35B7A9ACBD20}" srcOrd="2" destOrd="0" presId="urn:microsoft.com/office/officeart/2018/2/layout/IconCircleList"/>
    <dgm:cxn modelId="{93E052BA-F501-478F-909F-913509E6DAE6}" type="presParOf" srcId="{306D7B4A-97DB-453F-95F6-C227CAEE8E40}" destId="{50D51F19-D902-4176-88AF-E266BB8B48D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031D68E-2557-4EB3-8D85-F097BCA9A61A}"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en-US"/>
        </a:p>
      </dgm:t>
    </dgm:pt>
    <dgm:pt modelId="{0D8C2884-475F-481C-9F88-5AF54A69AE9D}">
      <dgm:prSet/>
      <dgm:spPr/>
      <dgm:t>
        <a:bodyPr/>
        <a:lstStyle/>
        <a:p>
          <a:r>
            <a:rPr lang="pt-BR"/>
            <a:t>Aéreo (Lei 7565, 243): 15 dias para o destinatário, mais 15 dias para o remetente; depois depósito públio ou leiloeiro.</a:t>
          </a:r>
          <a:endParaRPr lang="en-US"/>
        </a:p>
      </dgm:t>
    </dgm:pt>
    <dgm:pt modelId="{59AB527E-ACA0-4DB9-80F8-6E84DC2A8D11}" type="parTrans" cxnId="{F886C61E-8E64-484B-9D1F-6531B56C6708}">
      <dgm:prSet/>
      <dgm:spPr/>
      <dgm:t>
        <a:bodyPr/>
        <a:lstStyle/>
        <a:p>
          <a:endParaRPr lang="en-US"/>
        </a:p>
      </dgm:t>
    </dgm:pt>
    <dgm:pt modelId="{48C7822D-F72C-40CA-B050-3985E3F67913}" type="sibTrans" cxnId="{F886C61E-8E64-484B-9D1F-6531B56C6708}">
      <dgm:prSet/>
      <dgm:spPr/>
      <dgm:t>
        <a:bodyPr/>
        <a:lstStyle/>
        <a:p>
          <a:endParaRPr lang="en-US"/>
        </a:p>
      </dgm:t>
    </dgm:pt>
    <dgm:pt modelId="{F86D86A4-3E61-4E62-8A99-4F344EAC13C1}">
      <dgm:prSet/>
      <dgm:spPr/>
      <dgm:t>
        <a:bodyPr/>
        <a:lstStyle/>
        <a:p>
          <a:r>
            <a:rPr lang="pt-BR"/>
            <a:t>Rodoviário: 30 dias após o aviso ao destinatário ou o remetente</a:t>
          </a:r>
          <a:endParaRPr lang="en-US"/>
        </a:p>
      </dgm:t>
    </dgm:pt>
    <dgm:pt modelId="{8AADB853-76CC-4F6D-995B-DD199BCCE627}" type="parTrans" cxnId="{DE835624-DFB2-4D74-9854-754BBE9D09F7}">
      <dgm:prSet/>
      <dgm:spPr/>
      <dgm:t>
        <a:bodyPr/>
        <a:lstStyle/>
        <a:p>
          <a:endParaRPr lang="en-US"/>
        </a:p>
      </dgm:t>
    </dgm:pt>
    <dgm:pt modelId="{E6202002-1F50-4A1C-BB9C-D78121F069FF}" type="sibTrans" cxnId="{DE835624-DFB2-4D74-9854-754BBE9D09F7}">
      <dgm:prSet/>
      <dgm:spPr/>
      <dgm:t>
        <a:bodyPr/>
        <a:lstStyle/>
        <a:p>
          <a:endParaRPr lang="en-US"/>
        </a:p>
      </dgm:t>
    </dgm:pt>
    <dgm:pt modelId="{418075F5-9D8F-45F8-8D73-320FBC6F672C}" type="pres">
      <dgm:prSet presAssocID="{6031D68E-2557-4EB3-8D85-F097BCA9A61A}" presName="diagram" presStyleCnt="0">
        <dgm:presLayoutVars>
          <dgm:chPref val="1"/>
          <dgm:dir/>
          <dgm:animOne val="branch"/>
          <dgm:animLvl val="lvl"/>
          <dgm:resizeHandles/>
        </dgm:presLayoutVars>
      </dgm:prSet>
      <dgm:spPr/>
    </dgm:pt>
    <dgm:pt modelId="{F1A3DCA9-72C2-4774-A685-A86578DC834F}" type="pres">
      <dgm:prSet presAssocID="{0D8C2884-475F-481C-9F88-5AF54A69AE9D}" presName="root" presStyleCnt="0"/>
      <dgm:spPr/>
    </dgm:pt>
    <dgm:pt modelId="{FBBB9DDC-4F4D-467F-959B-0B1BF149AD15}" type="pres">
      <dgm:prSet presAssocID="{0D8C2884-475F-481C-9F88-5AF54A69AE9D}" presName="rootComposite" presStyleCnt="0"/>
      <dgm:spPr/>
    </dgm:pt>
    <dgm:pt modelId="{6D035D20-3EAA-40B8-9F4A-DBF1F382CA40}" type="pres">
      <dgm:prSet presAssocID="{0D8C2884-475F-481C-9F88-5AF54A69AE9D}" presName="rootText" presStyleLbl="node1" presStyleIdx="0" presStyleCnt="2"/>
      <dgm:spPr/>
    </dgm:pt>
    <dgm:pt modelId="{7652C842-C324-4CA0-A714-145CFBF0CE6D}" type="pres">
      <dgm:prSet presAssocID="{0D8C2884-475F-481C-9F88-5AF54A69AE9D}" presName="rootConnector" presStyleLbl="node1" presStyleIdx="0" presStyleCnt="2"/>
      <dgm:spPr/>
    </dgm:pt>
    <dgm:pt modelId="{61CC1FE8-DE6F-43E2-8A1E-86ACEA8EB3FE}" type="pres">
      <dgm:prSet presAssocID="{0D8C2884-475F-481C-9F88-5AF54A69AE9D}" presName="childShape" presStyleCnt="0"/>
      <dgm:spPr/>
    </dgm:pt>
    <dgm:pt modelId="{CB87E670-8B5A-4AC4-A4F5-8B81E236A56B}" type="pres">
      <dgm:prSet presAssocID="{F86D86A4-3E61-4E62-8A99-4F344EAC13C1}" presName="root" presStyleCnt="0"/>
      <dgm:spPr/>
    </dgm:pt>
    <dgm:pt modelId="{D1CFD789-0FD9-48F6-AC0B-5AD4931C7167}" type="pres">
      <dgm:prSet presAssocID="{F86D86A4-3E61-4E62-8A99-4F344EAC13C1}" presName="rootComposite" presStyleCnt="0"/>
      <dgm:spPr/>
    </dgm:pt>
    <dgm:pt modelId="{82981803-1BE5-443A-A643-1AED1F09FFC7}" type="pres">
      <dgm:prSet presAssocID="{F86D86A4-3E61-4E62-8A99-4F344EAC13C1}" presName="rootText" presStyleLbl="node1" presStyleIdx="1" presStyleCnt="2"/>
      <dgm:spPr/>
    </dgm:pt>
    <dgm:pt modelId="{E36A0C33-64DD-49D1-98F3-37F139673D5C}" type="pres">
      <dgm:prSet presAssocID="{F86D86A4-3E61-4E62-8A99-4F344EAC13C1}" presName="rootConnector" presStyleLbl="node1" presStyleIdx="1" presStyleCnt="2"/>
      <dgm:spPr/>
    </dgm:pt>
    <dgm:pt modelId="{6B5EC5F7-A8AE-4880-B038-143882929073}" type="pres">
      <dgm:prSet presAssocID="{F86D86A4-3E61-4E62-8A99-4F344EAC13C1}" presName="childShape" presStyleCnt="0"/>
      <dgm:spPr/>
    </dgm:pt>
  </dgm:ptLst>
  <dgm:cxnLst>
    <dgm:cxn modelId="{E3E6C913-2D9A-4E99-AC86-439E07BB5F94}" type="presOf" srcId="{F86D86A4-3E61-4E62-8A99-4F344EAC13C1}" destId="{E36A0C33-64DD-49D1-98F3-37F139673D5C}" srcOrd="1" destOrd="0" presId="urn:microsoft.com/office/officeart/2005/8/layout/hierarchy3"/>
    <dgm:cxn modelId="{F886C61E-8E64-484B-9D1F-6531B56C6708}" srcId="{6031D68E-2557-4EB3-8D85-F097BCA9A61A}" destId="{0D8C2884-475F-481C-9F88-5AF54A69AE9D}" srcOrd="0" destOrd="0" parTransId="{59AB527E-ACA0-4DB9-80F8-6E84DC2A8D11}" sibTransId="{48C7822D-F72C-40CA-B050-3985E3F67913}"/>
    <dgm:cxn modelId="{DE835624-DFB2-4D74-9854-754BBE9D09F7}" srcId="{6031D68E-2557-4EB3-8D85-F097BCA9A61A}" destId="{F86D86A4-3E61-4E62-8A99-4F344EAC13C1}" srcOrd="1" destOrd="0" parTransId="{8AADB853-76CC-4F6D-995B-DD199BCCE627}" sibTransId="{E6202002-1F50-4A1C-BB9C-D78121F069FF}"/>
    <dgm:cxn modelId="{0466032E-9C94-44EB-9B3E-8E44F0B1AD10}" type="presOf" srcId="{0D8C2884-475F-481C-9F88-5AF54A69AE9D}" destId="{7652C842-C324-4CA0-A714-145CFBF0CE6D}" srcOrd="1" destOrd="0" presId="urn:microsoft.com/office/officeart/2005/8/layout/hierarchy3"/>
    <dgm:cxn modelId="{0D8AF132-093E-4321-BF41-7DA29C781B0A}" type="presOf" srcId="{0D8C2884-475F-481C-9F88-5AF54A69AE9D}" destId="{6D035D20-3EAA-40B8-9F4A-DBF1F382CA40}" srcOrd="0" destOrd="0" presId="urn:microsoft.com/office/officeart/2005/8/layout/hierarchy3"/>
    <dgm:cxn modelId="{B737314E-964D-4F9E-83EB-F999E6C66BB1}" type="presOf" srcId="{F86D86A4-3E61-4E62-8A99-4F344EAC13C1}" destId="{82981803-1BE5-443A-A643-1AED1F09FFC7}" srcOrd="0" destOrd="0" presId="urn:microsoft.com/office/officeart/2005/8/layout/hierarchy3"/>
    <dgm:cxn modelId="{048A8E55-B744-44E0-A8E0-BF7C32980E5A}" type="presOf" srcId="{6031D68E-2557-4EB3-8D85-F097BCA9A61A}" destId="{418075F5-9D8F-45F8-8D73-320FBC6F672C}" srcOrd="0" destOrd="0" presId="urn:microsoft.com/office/officeart/2005/8/layout/hierarchy3"/>
    <dgm:cxn modelId="{28640E76-8955-4387-87F5-D0B66FBC5C19}" type="presParOf" srcId="{418075F5-9D8F-45F8-8D73-320FBC6F672C}" destId="{F1A3DCA9-72C2-4774-A685-A86578DC834F}" srcOrd="0" destOrd="0" presId="urn:microsoft.com/office/officeart/2005/8/layout/hierarchy3"/>
    <dgm:cxn modelId="{35A7C24A-800D-4982-89A4-A06504DE49EB}" type="presParOf" srcId="{F1A3DCA9-72C2-4774-A685-A86578DC834F}" destId="{FBBB9DDC-4F4D-467F-959B-0B1BF149AD15}" srcOrd="0" destOrd="0" presId="urn:microsoft.com/office/officeart/2005/8/layout/hierarchy3"/>
    <dgm:cxn modelId="{C1DE6AAF-6B1C-4F93-83E2-EBE69934D6B2}" type="presParOf" srcId="{FBBB9DDC-4F4D-467F-959B-0B1BF149AD15}" destId="{6D035D20-3EAA-40B8-9F4A-DBF1F382CA40}" srcOrd="0" destOrd="0" presId="urn:microsoft.com/office/officeart/2005/8/layout/hierarchy3"/>
    <dgm:cxn modelId="{7CDCF5AB-9203-4403-928E-3A3B0CB6EC17}" type="presParOf" srcId="{FBBB9DDC-4F4D-467F-959B-0B1BF149AD15}" destId="{7652C842-C324-4CA0-A714-145CFBF0CE6D}" srcOrd="1" destOrd="0" presId="urn:microsoft.com/office/officeart/2005/8/layout/hierarchy3"/>
    <dgm:cxn modelId="{30EF59DC-935E-44FA-AEC6-3551670AF3D4}" type="presParOf" srcId="{F1A3DCA9-72C2-4774-A685-A86578DC834F}" destId="{61CC1FE8-DE6F-43E2-8A1E-86ACEA8EB3FE}" srcOrd="1" destOrd="0" presId="urn:microsoft.com/office/officeart/2005/8/layout/hierarchy3"/>
    <dgm:cxn modelId="{84CB90DA-73FB-4CDB-9D34-4F6484206307}" type="presParOf" srcId="{418075F5-9D8F-45F8-8D73-320FBC6F672C}" destId="{CB87E670-8B5A-4AC4-A4F5-8B81E236A56B}" srcOrd="1" destOrd="0" presId="urn:microsoft.com/office/officeart/2005/8/layout/hierarchy3"/>
    <dgm:cxn modelId="{EB1F0E35-8886-4568-8E8B-22DBCA0BA38C}" type="presParOf" srcId="{CB87E670-8B5A-4AC4-A4F5-8B81E236A56B}" destId="{D1CFD789-0FD9-48F6-AC0B-5AD4931C7167}" srcOrd="0" destOrd="0" presId="urn:microsoft.com/office/officeart/2005/8/layout/hierarchy3"/>
    <dgm:cxn modelId="{CE2C6FAC-160F-4680-B187-E85E9EE29A54}" type="presParOf" srcId="{D1CFD789-0FD9-48F6-AC0B-5AD4931C7167}" destId="{82981803-1BE5-443A-A643-1AED1F09FFC7}" srcOrd="0" destOrd="0" presId="urn:microsoft.com/office/officeart/2005/8/layout/hierarchy3"/>
    <dgm:cxn modelId="{67EE1A66-29F3-45E7-B4EF-1504DDD90BA5}" type="presParOf" srcId="{D1CFD789-0FD9-48F6-AC0B-5AD4931C7167}" destId="{E36A0C33-64DD-49D1-98F3-37F139673D5C}" srcOrd="1" destOrd="0" presId="urn:microsoft.com/office/officeart/2005/8/layout/hierarchy3"/>
    <dgm:cxn modelId="{51BEB608-5143-43AF-9424-1634E18C5639}" type="presParOf" srcId="{CB87E670-8B5A-4AC4-A4F5-8B81E236A56B}" destId="{6B5EC5F7-A8AE-4880-B038-143882929073}"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C3C8B-59BB-4153-8CB4-B4737BA0BF9A}">
      <dsp:nvSpPr>
        <dsp:cNvPr id="0" name=""/>
        <dsp:cNvSpPr/>
      </dsp:nvSpPr>
      <dsp:spPr>
        <a:xfrm>
          <a:off x="737277" y="22006"/>
          <a:ext cx="942623" cy="94262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906669-EF97-4874-BE66-EBDF8D621554}">
      <dsp:nvSpPr>
        <dsp:cNvPr id="0" name=""/>
        <dsp:cNvSpPr/>
      </dsp:nvSpPr>
      <dsp:spPr>
        <a:xfrm>
          <a:off x="935228" y="219957"/>
          <a:ext cx="546721" cy="5467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6942580-309D-41C6-9709-0512CEE0CBC5}">
      <dsp:nvSpPr>
        <dsp:cNvPr id="0" name=""/>
        <dsp:cNvSpPr/>
      </dsp:nvSpPr>
      <dsp:spPr>
        <a:xfrm>
          <a:off x="1881890" y="22006"/>
          <a:ext cx="2221897" cy="942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pt-BR" sz="1700" kern="1200"/>
            <a:t>Consensual (formado pelo simples encontro de vontades)</a:t>
          </a:r>
          <a:endParaRPr lang="en-US" sz="1700" kern="1200"/>
        </a:p>
      </dsp:txBody>
      <dsp:txXfrm>
        <a:off x="1881890" y="22006"/>
        <a:ext cx="2221897" cy="942623"/>
      </dsp:txXfrm>
    </dsp:sp>
    <dsp:sp modelId="{E5E4FC44-7579-4DD7-8358-ACB162A01633}">
      <dsp:nvSpPr>
        <dsp:cNvPr id="0" name=""/>
        <dsp:cNvSpPr/>
      </dsp:nvSpPr>
      <dsp:spPr>
        <a:xfrm>
          <a:off x="4490936" y="22006"/>
          <a:ext cx="942623" cy="94262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F6F8FF-644A-485E-8431-0BD25E026657}">
      <dsp:nvSpPr>
        <dsp:cNvPr id="0" name=""/>
        <dsp:cNvSpPr/>
      </dsp:nvSpPr>
      <dsp:spPr>
        <a:xfrm>
          <a:off x="4688887" y="219957"/>
          <a:ext cx="546721" cy="5467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79C0071-0386-407D-A6A6-16E2EE7F8DBB}">
      <dsp:nvSpPr>
        <dsp:cNvPr id="0" name=""/>
        <dsp:cNvSpPr/>
      </dsp:nvSpPr>
      <dsp:spPr>
        <a:xfrm>
          <a:off x="5635550" y="22006"/>
          <a:ext cx="2221897" cy="942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pt-BR" sz="1700" kern="1200"/>
            <a:t>Entrega da coisa é início de execução</a:t>
          </a:r>
          <a:endParaRPr lang="en-US" sz="1700" kern="1200"/>
        </a:p>
      </dsp:txBody>
      <dsp:txXfrm>
        <a:off x="5635550" y="22006"/>
        <a:ext cx="2221897" cy="942623"/>
      </dsp:txXfrm>
    </dsp:sp>
    <dsp:sp modelId="{8FE35329-BFA7-4CC9-877F-40F934F8FF01}">
      <dsp:nvSpPr>
        <dsp:cNvPr id="0" name=""/>
        <dsp:cNvSpPr/>
      </dsp:nvSpPr>
      <dsp:spPr>
        <a:xfrm>
          <a:off x="737277" y="1704357"/>
          <a:ext cx="942623" cy="94262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FF9314-78E5-483C-94F4-B4D19843DB0A}">
      <dsp:nvSpPr>
        <dsp:cNvPr id="0" name=""/>
        <dsp:cNvSpPr/>
      </dsp:nvSpPr>
      <dsp:spPr>
        <a:xfrm>
          <a:off x="935228" y="1902308"/>
          <a:ext cx="546721" cy="5467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F50397-FD5A-4BAF-B62A-4A227B56086B}">
      <dsp:nvSpPr>
        <dsp:cNvPr id="0" name=""/>
        <dsp:cNvSpPr/>
      </dsp:nvSpPr>
      <dsp:spPr>
        <a:xfrm>
          <a:off x="1881890" y="1704357"/>
          <a:ext cx="2221897" cy="942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pt-BR" sz="1700" kern="1200"/>
            <a:t>Dispensa formalidades (não solene)</a:t>
          </a:r>
          <a:endParaRPr lang="en-US" sz="1700" kern="1200"/>
        </a:p>
      </dsp:txBody>
      <dsp:txXfrm>
        <a:off x="1881890" y="1704357"/>
        <a:ext cx="2221897" cy="942623"/>
      </dsp:txXfrm>
    </dsp:sp>
    <dsp:sp modelId="{51D3D344-3D01-4A9D-9FB1-A56AF540186B}">
      <dsp:nvSpPr>
        <dsp:cNvPr id="0" name=""/>
        <dsp:cNvSpPr/>
      </dsp:nvSpPr>
      <dsp:spPr>
        <a:xfrm>
          <a:off x="4490936" y="1704357"/>
          <a:ext cx="942623" cy="94262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E3C86E-69EE-4A68-A5CC-C361F0643BD9}">
      <dsp:nvSpPr>
        <dsp:cNvPr id="0" name=""/>
        <dsp:cNvSpPr/>
      </dsp:nvSpPr>
      <dsp:spPr>
        <a:xfrm>
          <a:off x="4688887" y="1902308"/>
          <a:ext cx="546721" cy="5467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6B976E3-DBCA-4A29-B69C-FB7EDA40B7C8}">
      <dsp:nvSpPr>
        <dsp:cNvPr id="0" name=""/>
        <dsp:cNvSpPr/>
      </dsp:nvSpPr>
      <dsp:spPr>
        <a:xfrm>
          <a:off x="5635550" y="1704357"/>
          <a:ext cx="2221897" cy="942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pt-BR" sz="1700" kern="1200"/>
            <a:t>De adesão</a:t>
          </a:r>
          <a:endParaRPr lang="en-US" sz="1700" kern="1200"/>
        </a:p>
      </dsp:txBody>
      <dsp:txXfrm>
        <a:off x="5635550" y="1704357"/>
        <a:ext cx="2221897" cy="942623"/>
      </dsp:txXfrm>
    </dsp:sp>
    <dsp:sp modelId="{A5B6A7E5-7106-461B-8CFC-EEACDC81ED02}">
      <dsp:nvSpPr>
        <dsp:cNvPr id="0" name=""/>
        <dsp:cNvSpPr/>
      </dsp:nvSpPr>
      <dsp:spPr>
        <a:xfrm>
          <a:off x="737277" y="3386707"/>
          <a:ext cx="942623" cy="942623"/>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3C423A-4F31-4E13-B7CE-A1C22EDF67A7}">
      <dsp:nvSpPr>
        <dsp:cNvPr id="0" name=""/>
        <dsp:cNvSpPr/>
      </dsp:nvSpPr>
      <dsp:spPr>
        <a:xfrm>
          <a:off x="935228" y="3584658"/>
          <a:ext cx="546721" cy="54672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5F58717-46E6-49D5-AF12-C257761CBF92}">
      <dsp:nvSpPr>
        <dsp:cNvPr id="0" name=""/>
        <dsp:cNvSpPr/>
      </dsp:nvSpPr>
      <dsp:spPr>
        <a:xfrm>
          <a:off x="1881890" y="3386707"/>
          <a:ext cx="2221897" cy="942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pt-BR" sz="1700" kern="1200"/>
            <a:t>Oneroso (CC, 736 – gratuito não se submete ao regime)</a:t>
          </a:r>
          <a:endParaRPr lang="en-US" sz="1700" kern="1200"/>
        </a:p>
      </dsp:txBody>
      <dsp:txXfrm>
        <a:off x="1881890" y="3386707"/>
        <a:ext cx="2221897" cy="942623"/>
      </dsp:txXfrm>
    </dsp:sp>
    <dsp:sp modelId="{E5EEEDFE-688D-4014-B2C8-4617F491896F}">
      <dsp:nvSpPr>
        <dsp:cNvPr id="0" name=""/>
        <dsp:cNvSpPr/>
      </dsp:nvSpPr>
      <dsp:spPr>
        <a:xfrm>
          <a:off x="4490936" y="3386707"/>
          <a:ext cx="942623" cy="94262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5E6943-2BDD-46B6-9A63-DB1710F156B2}">
      <dsp:nvSpPr>
        <dsp:cNvPr id="0" name=""/>
        <dsp:cNvSpPr/>
      </dsp:nvSpPr>
      <dsp:spPr>
        <a:xfrm>
          <a:off x="4688887" y="3584658"/>
          <a:ext cx="546721" cy="54672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6D4D394-F540-4340-A6F0-29E9EB205A5B}">
      <dsp:nvSpPr>
        <dsp:cNvPr id="0" name=""/>
        <dsp:cNvSpPr/>
      </dsp:nvSpPr>
      <dsp:spPr>
        <a:xfrm>
          <a:off x="5635550" y="3386707"/>
          <a:ext cx="2221897" cy="9426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90000"/>
            </a:lnSpc>
            <a:spcBef>
              <a:spcPct val="0"/>
            </a:spcBef>
            <a:spcAft>
              <a:spcPct val="35000"/>
            </a:spcAft>
            <a:buNone/>
          </a:pPr>
          <a:r>
            <a:rPr lang="pt-BR" sz="1700" kern="1200"/>
            <a:t>Contrato de resultado (adimplemento depende da efetiva entrega)</a:t>
          </a:r>
          <a:endParaRPr lang="en-US" sz="1700" kern="1200"/>
        </a:p>
      </dsp:txBody>
      <dsp:txXfrm>
        <a:off x="5635550" y="3386707"/>
        <a:ext cx="2221897" cy="9426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54A222-D25F-4F7F-96F0-50E63E9C1F48}">
      <dsp:nvSpPr>
        <dsp:cNvPr id="0" name=""/>
        <dsp:cNvSpPr/>
      </dsp:nvSpPr>
      <dsp:spPr>
        <a:xfrm rot="5400000">
          <a:off x="5939039" y="-2462863"/>
          <a:ext cx="846226" cy="5987908"/>
        </a:xfrm>
        <a:prstGeom prst="round2SameRect">
          <a:avLst/>
        </a:prstGeom>
        <a:solidFill>
          <a:schemeClr val="accent2">
            <a:tint val="40000"/>
            <a:alpha val="90000"/>
            <a:hueOff val="0"/>
            <a:satOff val="0"/>
            <a:lumOff val="0"/>
            <a:alphaOff val="0"/>
          </a:schemeClr>
        </a:solidFill>
        <a:ln w="1397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pt-BR" sz="2200" kern="1200"/>
            <a:t>Rodoviário</a:t>
          </a:r>
          <a:endParaRPr lang="en-US" sz="2200" kern="1200"/>
        </a:p>
        <a:p>
          <a:pPr marL="228600" lvl="1" indent="-228600" algn="l" defTabSz="977900">
            <a:lnSpc>
              <a:spcPct val="90000"/>
            </a:lnSpc>
            <a:spcBef>
              <a:spcPct val="0"/>
            </a:spcBef>
            <a:spcAft>
              <a:spcPct val="15000"/>
            </a:spcAft>
            <a:buChar char="•"/>
          </a:pPr>
          <a:r>
            <a:rPr lang="pt-BR" sz="2200" kern="1200"/>
            <a:t>Ferroviário</a:t>
          </a:r>
          <a:endParaRPr lang="en-US" sz="2200" kern="1200"/>
        </a:p>
      </dsp:txBody>
      <dsp:txXfrm rot="-5400000">
        <a:off x="3368199" y="149286"/>
        <a:ext cx="5946599" cy="763608"/>
      </dsp:txXfrm>
    </dsp:sp>
    <dsp:sp modelId="{FF0B1016-1A69-440C-87C9-060DC92F7843}">
      <dsp:nvSpPr>
        <dsp:cNvPr id="0" name=""/>
        <dsp:cNvSpPr/>
      </dsp:nvSpPr>
      <dsp:spPr>
        <a:xfrm>
          <a:off x="0" y="2199"/>
          <a:ext cx="3368198" cy="1057783"/>
        </a:xfrm>
        <a:prstGeom prst="roundRect">
          <a:avLst/>
        </a:prstGeom>
        <a:solidFill>
          <a:schemeClr val="accent2">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pt-BR" sz="3000" kern="1200"/>
            <a:t>Terrestre</a:t>
          </a:r>
          <a:endParaRPr lang="en-US" sz="3000" kern="1200"/>
        </a:p>
      </dsp:txBody>
      <dsp:txXfrm>
        <a:off x="51637" y="53836"/>
        <a:ext cx="3264924" cy="954509"/>
      </dsp:txXfrm>
    </dsp:sp>
    <dsp:sp modelId="{455F9B4E-25A9-4FBD-9FE9-223EBB793439}">
      <dsp:nvSpPr>
        <dsp:cNvPr id="0" name=""/>
        <dsp:cNvSpPr/>
      </dsp:nvSpPr>
      <dsp:spPr>
        <a:xfrm rot="5400000">
          <a:off x="5939039" y="-1352190"/>
          <a:ext cx="846226" cy="5987908"/>
        </a:xfrm>
        <a:prstGeom prst="round2SameRect">
          <a:avLst/>
        </a:prstGeom>
        <a:solidFill>
          <a:schemeClr val="accent2">
            <a:tint val="40000"/>
            <a:alpha val="90000"/>
            <a:hueOff val="2965362"/>
            <a:satOff val="-16280"/>
            <a:lumOff val="-682"/>
            <a:alphaOff val="0"/>
          </a:schemeClr>
        </a:solidFill>
        <a:ln w="13970" cap="flat" cmpd="sng" algn="ctr">
          <a:solidFill>
            <a:schemeClr val="accent2">
              <a:tint val="40000"/>
              <a:alpha val="90000"/>
              <a:hueOff val="2965362"/>
              <a:satOff val="-16280"/>
              <a:lumOff val="-6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pt-BR" sz="2200" kern="1200"/>
            <a:t>Marítimo </a:t>
          </a:r>
          <a:endParaRPr lang="en-US" sz="2200" kern="1200"/>
        </a:p>
        <a:p>
          <a:pPr marL="228600" lvl="1" indent="-228600" algn="l" defTabSz="977900">
            <a:lnSpc>
              <a:spcPct val="90000"/>
            </a:lnSpc>
            <a:spcBef>
              <a:spcPct val="0"/>
            </a:spcBef>
            <a:spcAft>
              <a:spcPct val="15000"/>
            </a:spcAft>
            <a:buChar char="•"/>
          </a:pPr>
          <a:r>
            <a:rPr lang="pt-BR" sz="2200" kern="1200"/>
            <a:t>Hidroviário (vias internas)</a:t>
          </a:r>
          <a:endParaRPr lang="en-US" sz="2200" kern="1200"/>
        </a:p>
      </dsp:txBody>
      <dsp:txXfrm rot="-5400000">
        <a:off x="3368199" y="1259959"/>
        <a:ext cx="5946599" cy="763608"/>
      </dsp:txXfrm>
    </dsp:sp>
    <dsp:sp modelId="{D9889BF4-03B9-4400-9876-50607EA64D87}">
      <dsp:nvSpPr>
        <dsp:cNvPr id="0" name=""/>
        <dsp:cNvSpPr/>
      </dsp:nvSpPr>
      <dsp:spPr>
        <a:xfrm>
          <a:off x="0" y="1112871"/>
          <a:ext cx="3368198" cy="1057783"/>
        </a:xfrm>
        <a:prstGeom prst="roundRect">
          <a:avLst/>
        </a:prstGeom>
        <a:solidFill>
          <a:schemeClr val="accent2">
            <a:hueOff val="905271"/>
            <a:satOff val="-7304"/>
            <a:lumOff val="85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pt-BR" sz="3000" kern="1200"/>
            <a:t>Aquaviário</a:t>
          </a:r>
          <a:endParaRPr lang="en-US" sz="3000" kern="1200"/>
        </a:p>
      </dsp:txBody>
      <dsp:txXfrm>
        <a:off x="51637" y="1164508"/>
        <a:ext cx="3264924" cy="954509"/>
      </dsp:txXfrm>
    </dsp:sp>
    <dsp:sp modelId="{EDC38BA5-9E54-46C6-81F7-1CDB8BC7C1FF}">
      <dsp:nvSpPr>
        <dsp:cNvPr id="0" name=""/>
        <dsp:cNvSpPr/>
      </dsp:nvSpPr>
      <dsp:spPr>
        <a:xfrm>
          <a:off x="0" y="2223544"/>
          <a:ext cx="3368198" cy="1057783"/>
        </a:xfrm>
        <a:prstGeom prst="roundRect">
          <a:avLst/>
        </a:prstGeom>
        <a:solidFill>
          <a:schemeClr val="accent2">
            <a:hueOff val="1810541"/>
            <a:satOff val="-14609"/>
            <a:lumOff val="169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pt-BR" sz="3000" kern="1200"/>
            <a:t>Aéreo</a:t>
          </a:r>
          <a:endParaRPr lang="en-US" sz="3000" kern="1200"/>
        </a:p>
      </dsp:txBody>
      <dsp:txXfrm>
        <a:off x="51637" y="2275181"/>
        <a:ext cx="3264924" cy="954509"/>
      </dsp:txXfrm>
    </dsp:sp>
    <dsp:sp modelId="{A33FED51-412D-42BA-BB2D-66894654869D}">
      <dsp:nvSpPr>
        <dsp:cNvPr id="0" name=""/>
        <dsp:cNvSpPr/>
      </dsp:nvSpPr>
      <dsp:spPr>
        <a:xfrm>
          <a:off x="0" y="3334217"/>
          <a:ext cx="3368198" cy="1057783"/>
        </a:xfrm>
        <a:prstGeom prst="roundRect">
          <a:avLst/>
        </a:prstGeom>
        <a:solidFill>
          <a:schemeClr val="accent2">
            <a:hueOff val="2715812"/>
            <a:satOff val="-21913"/>
            <a:lumOff val="2549"/>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pt-BR" sz="3000" kern="1200"/>
            <a:t>Dutoviário (gás e combustíveis)</a:t>
          </a:r>
          <a:endParaRPr lang="en-US" sz="3000" kern="1200"/>
        </a:p>
      </dsp:txBody>
      <dsp:txXfrm>
        <a:off x="51637" y="3385854"/>
        <a:ext cx="3264924" cy="9545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6F903-AE47-4419-8551-7F0AC935363D}">
      <dsp:nvSpPr>
        <dsp:cNvPr id="0" name=""/>
        <dsp:cNvSpPr/>
      </dsp:nvSpPr>
      <dsp:spPr>
        <a:xfrm>
          <a:off x="1013868" y="44473"/>
          <a:ext cx="894675" cy="89467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DCB6FB-C2F9-430C-A93D-2DF4DE86B8BE}">
      <dsp:nvSpPr>
        <dsp:cNvPr id="0" name=""/>
        <dsp:cNvSpPr/>
      </dsp:nvSpPr>
      <dsp:spPr>
        <a:xfrm>
          <a:off x="1201750" y="232355"/>
          <a:ext cx="518912" cy="5189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2811CF-0277-4D62-A176-8131B16EA919}">
      <dsp:nvSpPr>
        <dsp:cNvPr id="0" name=""/>
        <dsp:cNvSpPr/>
      </dsp:nvSpPr>
      <dsp:spPr>
        <a:xfrm>
          <a:off x="2100260" y="44473"/>
          <a:ext cx="2108878" cy="8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pt-BR" sz="1500" b="0" i="0" kern="1200"/>
            <a:t>Marítimo: Bill of Lading (BL);</a:t>
          </a:r>
          <a:endParaRPr lang="en-US" sz="1500" kern="1200"/>
        </a:p>
      </dsp:txBody>
      <dsp:txXfrm>
        <a:off x="2100260" y="44473"/>
        <a:ext cx="2108878" cy="894675"/>
      </dsp:txXfrm>
    </dsp:sp>
    <dsp:sp modelId="{79FC2802-382D-4CFE-8657-68F0468E3D20}">
      <dsp:nvSpPr>
        <dsp:cNvPr id="0" name=""/>
        <dsp:cNvSpPr/>
      </dsp:nvSpPr>
      <dsp:spPr>
        <a:xfrm>
          <a:off x="4576595" y="44473"/>
          <a:ext cx="894675" cy="89467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11B44-B78F-4C9A-84D2-70ADB3C119F8}">
      <dsp:nvSpPr>
        <dsp:cNvPr id="0" name=""/>
        <dsp:cNvSpPr/>
      </dsp:nvSpPr>
      <dsp:spPr>
        <a:xfrm>
          <a:off x="4764477" y="232355"/>
          <a:ext cx="518912" cy="5189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2696F9-2EA5-4FA5-A3BC-127F4C6AD3CB}">
      <dsp:nvSpPr>
        <dsp:cNvPr id="0" name=""/>
        <dsp:cNvSpPr/>
      </dsp:nvSpPr>
      <dsp:spPr>
        <a:xfrm>
          <a:off x="5662987" y="44473"/>
          <a:ext cx="2108878" cy="8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pt-BR" sz="1500" b="0" i="0" kern="1200"/>
            <a:t>Ferroviário: Conhecimento de Carga Ferroviária (TIF/CTF);</a:t>
          </a:r>
          <a:endParaRPr lang="en-US" sz="1500" kern="1200"/>
        </a:p>
      </dsp:txBody>
      <dsp:txXfrm>
        <a:off x="5662987" y="44473"/>
        <a:ext cx="2108878" cy="894675"/>
      </dsp:txXfrm>
    </dsp:sp>
    <dsp:sp modelId="{20AB16C1-409B-46D0-A687-C7470BD5E9B3}">
      <dsp:nvSpPr>
        <dsp:cNvPr id="0" name=""/>
        <dsp:cNvSpPr/>
      </dsp:nvSpPr>
      <dsp:spPr>
        <a:xfrm>
          <a:off x="1013868" y="1653401"/>
          <a:ext cx="894675" cy="89467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170CB7-FA6E-4858-920F-09F12FD8A498}">
      <dsp:nvSpPr>
        <dsp:cNvPr id="0" name=""/>
        <dsp:cNvSpPr/>
      </dsp:nvSpPr>
      <dsp:spPr>
        <a:xfrm>
          <a:off x="1201750" y="1841282"/>
          <a:ext cx="518912" cy="5189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8197F9-59BB-4D45-8D5D-AC89D22A35FA}">
      <dsp:nvSpPr>
        <dsp:cNvPr id="0" name=""/>
        <dsp:cNvSpPr/>
      </dsp:nvSpPr>
      <dsp:spPr>
        <a:xfrm>
          <a:off x="2100260" y="1653401"/>
          <a:ext cx="2108878" cy="8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pt-BR" sz="1500" b="0" i="0" kern="1200"/>
            <a:t>Aéreo: Airway Bill (AWB); Master Airway Bill (MAWB); House Airway Bill (HAWB);</a:t>
          </a:r>
          <a:endParaRPr lang="en-US" sz="1500" kern="1200"/>
        </a:p>
      </dsp:txBody>
      <dsp:txXfrm>
        <a:off x="2100260" y="1653401"/>
        <a:ext cx="2108878" cy="894675"/>
      </dsp:txXfrm>
    </dsp:sp>
    <dsp:sp modelId="{C5BD3343-9F54-413A-89F9-EE3DE4E84AF1}">
      <dsp:nvSpPr>
        <dsp:cNvPr id="0" name=""/>
        <dsp:cNvSpPr/>
      </dsp:nvSpPr>
      <dsp:spPr>
        <a:xfrm>
          <a:off x="4576595" y="1653401"/>
          <a:ext cx="894675" cy="89467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BE05C2-37AD-42D1-AB71-C51366E688AC}">
      <dsp:nvSpPr>
        <dsp:cNvPr id="0" name=""/>
        <dsp:cNvSpPr/>
      </dsp:nvSpPr>
      <dsp:spPr>
        <a:xfrm>
          <a:off x="4764477" y="1841282"/>
          <a:ext cx="518912" cy="51891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E2B8866-F784-487E-B11D-AE251FE206CA}">
      <dsp:nvSpPr>
        <dsp:cNvPr id="0" name=""/>
        <dsp:cNvSpPr/>
      </dsp:nvSpPr>
      <dsp:spPr>
        <a:xfrm>
          <a:off x="5662987" y="1653401"/>
          <a:ext cx="2108878" cy="8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pt-BR" sz="1500" b="0" i="0" kern="1200"/>
            <a:t>Rodoviário: Conhecimento de Transporte Rodoviário (CRT);</a:t>
          </a:r>
          <a:endParaRPr lang="en-US" sz="1500" kern="1200"/>
        </a:p>
      </dsp:txBody>
      <dsp:txXfrm>
        <a:off x="5662987" y="1653401"/>
        <a:ext cx="2108878" cy="894675"/>
      </dsp:txXfrm>
    </dsp:sp>
    <dsp:sp modelId="{270DBE47-23B3-45B2-9328-AD8587151F9D}">
      <dsp:nvSpPr>
        <dsp:cNvPr id="0" name=""/>
        <dsp:cNvSpPr/>
      </dsp:nvSpPr>
      <dsp:spPr>
        <a:xfrm>
          <a:off x="1013868" y="3262328"/>
          <a:ext cx="894675" cy="894675"/>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8B8398-B229-4310-B03C-C85C92336198}">
      <dsp:nvSpPr>
        <dsp:cNvPr id="0" name=""/>
        <dsp:cNvSpPr/>
      </dsp:nvSpPr>
      <dsp:spPr>
        <a:xfrm>
          <a:off x="1201750" y="3450210"/>
          <a:ext cx="518912" cy="51891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397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D51F19-D902-4176-88AF-E266BB8B48D7}">
      <dsp:nvSpPr>
        <dsp:cNvPr id="0" name=""/>
        <dsp:cNvSpPr/>
      </dsp:nvSpPr>
      <dsp:spPr>
        <a:xfrm>
          <a:off x="2100260" y="3262328"/>
          <a:ext cx="2108878" cy="894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pPr>
          <a:r>
            <a:rPr lang="pt-BR" sz="1500" b="0" i="0" kern="1200"/>
            <a:t>Multimodal: Throughbill of Lading.</a:t>
          </a:r>
          <a:endParaRPr lang="en-US" sz="1500" kern="1200"/>
        </a:p>
      </dsp:txBody>
      <dsp:txXfrm>
        <a:off x="2100260" y="3262328"/>
        <a:ext cx="2108878" cy="894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035D20-3EAA-40B8-9F4A-DBF1F382CA40}">
      <dsp:nvSpPr>
        <dsp:cNvPr id="0" name=""/>
        <dsp:cNvSpPr/>
      </dsp:nvSpPr>
      <dsp:spPr>
        <a:xfrm>
          <a:off x="1142" y="1157786"/>
          <a:ext cx="4157254" cy="2078627"/>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pt-BR" sz="2500" kern="1200"/>
            <a:t>Aéreo (Lei 7565, 243): 15 dias para o destinatário, mais 15 dias para o remetente; depois depósito públio ou leiloeiro.</a:t>
          </a:r>
          <a:endParaRPr lang="en-US" sz="2500" kern="1200"/>
        </a:p>
      </dsp:txBody>
      <dsp:txXfrm>
        <a:off x="62023" y="1218667"/>
        <a:ext cx="4035492" cy="1956865"/>
      </dsp:txXfrm>
    </dsp:sp>
    <dsp:sp modelId="{82981803-1BE5-443A-A643-1AED1F09FFC7}">
      <dsp:nvSpPr>
        <dsp:cNvPr id="0" name=""/>
        <dsp:cNvSpPr/>
      </dsp:nvSpPr>
      <dsp:spPr>
        <a:xfrm>
          <a:off x="5197710" y="1157786"/>
          <a:ext cx="4157254" cy="2078627"/>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pt-BR" sz="2500" kern="1200"/>
            <a:t>Rodoviário: 30 dias após o aviso ao destinatário ou o remetente</a:t>
          </a:r>
          <a:endParaRPr lang="en-US" sz="2500" kern="1200"/>
        </a:p>
      </dsp:txBody>
      <dsp:txXfrm>
        <a:off x="5258591" y="1218667"/>
        <a:ext cx="4035492" cy="195686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pt-BR"/>
              <a:t>Clique para editar o título Mestre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6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C0CE6B85-43D2-4FBE-9CF5-0DA59218A86D}" type="datetimeFigureOut">
              <a:rPr lang="pt-BR" smtClean="0"/>
              <a:t>17/09/2023</a:t>
            </a:fld>
            <a:endParaRPr lang="pt-BR"/>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pt-BR"/>
          </a:p>
        </p:txBody>
      </p:sp>
      <p:sp>
        <p:nvSpPr>
          <p:cNvPr id="6" name="Slide Number Placeholder 5"/>
          <p:cNvSpPr>
            <a:spLocks noGrp="1"/>
          </p:cNvSpPr>
          <p:nvPr>
            <p:ph type="sldNum" sz="quarter" idx="12"/>
          </p:nvPr>
        </p:nvSpPr>
        <p:spPr/>
        <p:txBody>
          <a:bodyPr vert="horz" lIns="45720" tIns="45720" rIns="45720" bIns="45720" rtlCol="0" anchor="ctr">
            <a:normAutofit/>
          </a:bodyPr>
          <a:lstStyle>
            <a:lvl1pPr>
              <a:defRPr lang="en-US"/>
            </a:lvl1pPr>
          </a:lstStyle>
          <a:p>
            <a:fld id="{C06F8375-D4EA-4385-83A9-84AB4FD3E605}" type="slidenum">
              <a:rPr lang="pt-BR" smtClean="0"/>
              <a:t>‹nº›</a:t>
            </a:fld>
            <a:endParaRPr lang="pt-BR"/>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1927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0CE6B85-43D2-4FBE-9CF5-0DA59218A86D}" type="datetimeFigureOut">
              <a:rPr lang="pt-BR" smtClean="0"/>
              <a:t>17/09/2023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433408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0CE6B85-43D2-4FBE-9CF5-0DA59218A86D}" type="datetimeFigureOut">
              <a:rPr lang="pt-BR" smtClean="0"/>
              <a:t>17/09/2023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508792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pt-BR"/>
              <a:t>Clique para editar os estilos de texto Mestres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C0CE6B85-43D2-4FBE-9CF5-0DA59218A86D}" type="datetimeFigureOut">
              <a:rPr lang="pt-BR" smtClean="0"/>
              <a:t>17/09/2023</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108738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C0CE6B85-43D2-4FBE-9CF5-0DA59218A86D}" type="datetimeFigureOut">
              <a:rPr lang="pt-BR" smtClean="0"/>
              <a:t>17/09/2023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385401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8" name="Rectangle 7"/>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pt-BR"/>
              <a:t>Clique para editar o título Mestre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C0CE6B85-43D2-4FBE-9CF5-0DA59218A86D}" type="datetimeFigureOut">
              <a:rPr lang="pt-BR" smtClean="0"/>
              <a:t>17/09/2023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C06F8375-D4EA-4385-83A9-84AB4FD3E605}" type="slidenum">
              <a:rPr lang="pt-BR" smtClean="0"/>
              <a:t>‹nº›</a:t>
            </a:fld>
            <a:endParaRPr lang="pt-BR"/>
          </a:p>
        </p:txBody>
      </p:sp>
      <p:sp>
        <p:nvSpPr>
          <p:cNvPr id="7" name="Rectangle 6"/>
          <p:cNvSpPr/>
          <p:nvPr/>
        </p:nvSpPr>
        <p:spPr>
          <a:xfrm>
            <a:off x="0" y="0"/>
            <a:ext cx="4572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7614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C0CE6B85-43D2-4FBE-9CF5-0DA59218A86D}" type="datetimeFigureOut">
              <a:rPr lang="pt-BR" smtClean="0"/>
              <a:t>17/09/2023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256251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t-BR"/>
              <a:t>Clique para editar o título Mestre</a:t>
            </a:r>
            <a:endParaRPr lang="en-US" dirty="0"/>
          </a:p>
        </p:txBody>
      </p:sp>
      <p:sp>
        <p:nvSpPr>
          <p:cNvPr id="3" name="Text Placeholder 2"/>
          <p:cNvSpPr>
            <a:spLocks noGrp="1"/>
          </p:cNvSpPr>
          <p:nvPr>
            <p:ph type="body" idx="1"/>
          </p:nvPr>
        </p:nvSpPr>
        <p:spPr>
          <a:xfrm>
            <a:off x="1261872" y="1717879"/>
            <a:ext cx="4480560" cy="731520"/>
          </a:xfrm>
        </p:spPr>
        <p:txBody>
          <a:bodyPr anchor="b">
            <a:normAutofit/>
          </a:bodyPr>
          <a:lstStyle>
            <a:lvl1pPr marL="0" indent="0">
              <a:spcBef>
                <a:spcPts val="0"/>
              </a:spcBef>
              <a:buNone/>
              <a:defRPr sz="2000" b="0">
                <a:solidFill>
                  <a:schemeClr val="tx1">
                    <a:lumMod val="6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13"/>
          </p:nvPr>
        </p:nvSpPr>
        <p:spPr>
          <a:xfrm>
            <a:off x="6126480" y="1717879"/>
            <a:ext cx="4480560" cy="731520"/>
          </a:xfrm>
        </p:spPr>
        <p:txBody>
          <a:bodyPr anchor="b">
            <a:normAutofit/>
          </a:bodyPr>
          <a:lstStyle>
            <a:lvl1pPr marL="0" indent="0">
              <a:spcBef>
                <a:spcPts val="0"/>
              </a:spcBef>
              <a:buFontTx/>
              <a:buNone/>
              <a:defRPr lang="en-US" sz="2000" b="0" kern="1200" spc="10" baseline="0" dirty="0">
                <a:solidFill>
                  <a:schemeClr val="tx1">
                    <a:lumMod val="65000"/>
                  </a:schemeClr>
                </a:solidFill>
                <a:latin typeface="+mn-lt"/>
                <a:ea typeface="+mn-ea"/>
                <a:cs typeface="+mn-cs"/>
              </a:defRPr>
            </a:lvl1pPr>
          </a:lstStyle>
          <a:p>
            <a:pPr lvl="0"/>
            <a:r>
              <a:rPr lang="pt-BR"/>
              <a:t>Clique para editar os estilos de texto Mestres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C0CE6B85-43D2-4FBE-9CF5-0DA59218A86D}" type="datetimeFigureOut">
              <a:rPr lang="pt-BR" smtClean="0"/>
              <a:t>17/09/2023</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692574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0CE6B85-43D2-4FBE-9CF5-0DA59218A86D}" type="datetimeFigureOut">
              <a:rPr lang="pt-BR" smtClean="0"/>
              <a:t>17/09/2023</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1887295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CE6B85-43D2-4FBE-9CF5-0DA59218A86D}" type="datetimeFigureOut">
              <a:rPr lang="pt-BR" smtClean="0"/>
              <a:t>17/09/2023</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3524435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pt-BR"/>
              <a:t>Clique para editar o título Mestre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0CE6B85-43D2-4FBE-9CF5-0DA59218A86D}" type="datetimeFigureOut">
              <a:rPr lang="pt-BR" smtClean="0"/>
              <a:t>17/09/2023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3972191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tx1"/>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tx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C0CE6B85-43D2-4FBE-9CF5-0DA59218A86D}" type="datetimeFigureOut">
              <a:rPr lang="pt-BR" smtClean="0"/>
              <a:t>17/09/2023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C06F8375-D4EA-4385-83A9-84AB4FD3E605}" type="slidenum">
              <a:rPr lang="pt-BR" smtClean="0"/>
              <a:t>‹nº›</a:t>
            </a:fld>
            <a:endParaRPr lang="pt-BR"/>
          </a:p>
        </p:txBody>
      </p:sp>
    </p:spTree>
    <p:extLst>
      <p:ext uri="{BB962C8B-B14F-4D97-AF65-F5344CB8AC3E}">
        <p14:creationId xmlns:p14="http://schemas.microsoft.com/office/powerpoint/2010/main" val="418134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pt-BR"/>
              <a:t>Clique para editar o título Mestre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1">
                    <a:lumMod val="50000"/>
                  </a:schemeClr>
                </a:solidFill>
              </a:defRPr>
            </a:lvl1pPr>
          </a:lstStyle>
          <a:p>
            <a:fld id="{C0CE6B85-43D2-4FBE-9CF5-0DA59218A86D}" type="datetimeFigureOut">
              <a:rPr lang="pt-BR" smtClean="0"/>
              <a:t>17/09/2023</a:t>
            </a:fld>
            <a:endParaRPr lang="pt-B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rgbClr val="969696"/>
                </a:solidFill>
              </a:defRPr>
            </a:lvl1pPr>
          </a:lstStyle>
          <a:p>
            <a:endParaRPr lang="pt-B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rgbClr val="777777"/>
                </a:solidFill>
              </a:defRPr>
            </a:lvl1pPr>
          </a:lstStyle>
          <a:p>
            <a:fld id="{C06F8375-D4EA-4385-83A9-84AB4FD3E605}" type="slidenum">
              <a:rPr lang="pt-BR" smtClean="0"/>
              <a:t>‹nº›</a:t>
            </a:fld>
            <a:endParaRPr lang="pt-BR"/>
          </a:p>
        </p:txBody>
      </p:sp>
    </p:spTree>
    <p:extLst>
      <p:ext uri="{BB962C8B-B14F-4D97-AF65-F5344CB8AC3E}">
        <p14:creationId xmlns:p14="http://schemas.microsoft.com/office/powerpoint/2010/main" val="725935673"/>
      </p:ext>
    </p:extLst>
  </p:cSld>
  <p:clrMap bg1="dk1" tx1="lt1" bg2="dk2" tx2="lt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54B75-D585-0387-8C92-1670C7301730}"/>
              </a:ext>
            </a:extLst>
          </p:cNvPr>
          <p:cNvSpPr>
            <a:spLocks noGrp="1"/>
          </p:cNvSpPr>
          <p:nvPr>
            <p:ph type="ctrTitle"/>
          </p:nvPr>
        </p:nvSpPr>
        <p:spPr>
          <a:xfrm>
            <a:off x="6367461" y="728664"/>
            <a:ext cx="4984813" cy="1766058"/>
          </a:xfrm>
          <a:noFill/>
        </p:spPr>
        <p:txBody>
          <a:bodyPr>
            <a:normAutofit/>
          </a:bodyPr>
          <a:lstStyle/>
          <a:p>
            <a:pPr algn="l"/>
            <a:r>
              <a:rPr lang="pt-BR" sz="5200" dirty="0"/>
              <a:t>Contrato de Transporte</a:t>
            </a:r>
          </a:p>
        </p:txBody>
      </p:sp>
      <p:sp>
        <p:nvSpPr>
          <p:cNvPr id="3" name="Subtítulo 2">
            <a:extLst>
              <a:ext uri="{FF2B5EF4-FFF2-40B4-BE49-F238E27FC236}">
                <a16:creationId xmlns:a16="http://schemas.microsoft.com/office/drawing/2014/main" id="{F9D87BDF-2AF1-FF99-2DDD-4BCBB24CC5B9}"/>
              </a:ext>
            </a:extLst>
          </p:cNvPr>
          <p:cNvSpPr>
            <a:spLocks noGrp="1"/>
          </p:cNvSpPr>
          <p:nvPr>
            <p:ph type="subTitle" idx="1"/>
          </p:nvPr>
        </p:nvSpPr>
        <p:spPr>
          <a:xfrm>
            <a:off x="6367461" y="4072045"/>
            <a:ext cx="4984813" cy="2057289"/>
          </a:xfrm>
          <a:noFill/>
        </p:spPr>
        <p:txBody>
          <a:bodyPr>
            <a:normAutofit/>
          </a:bodyPr>
          <a:lstStyle/>
          <a:p>
            <a:pPr algn="l"/>
            <a:endParaRPr lang="pt-BR" dirty="0"/>
          </a:p>
        </p:txBody>
      </p:sp>
      <p:pic>
        <p:nvPicPr>
          <p:cNvPr id="5" name="Picture 4">
            <a:extLst>
              <a:ext uri="{FF2B5EF4-FFF2-40B4-BE49-F238E27FC236}">
                <a16:creationId xmlns:a16="http://schemas.microsoft.com/office/drawing/2014/main" id="{2B2ADE31-C6C1-96E4-FD07-058202FE7E77}"/>
              </a:ext>
            </a:extLst>
          </p:cNvPr>
          <p:cNvPicPr>
            <a:picLocks noChangeAspect="1"/>
          </p:cNvPicPr>
          <p:nvPr/>
        </p:nvPicPr>
        <p:blipFill rotWithShape="1">
          <a:blip r:embed="rId2"/>
          <a:srcRect l="8879" r="3552"/>
          <a:stretch/>
        </p:blipFill>
        <p:spPr>
          <a:xfrm>
            <a:off x="1" y="10"/>
            <a:ext cx="6005512" cy="6857990"/>
          </a:xfrm>
          <a:prstGeom prst="rect">
            <a:avLst/>
          </a:prstGeom>
        </p:spPr>
      </p:pic>
    </p:spTree>
    <p:extLst>
      <p:ext uri="{BB962C8B-B14F-4D97-AF65-F5344CB8AC3E}">
        <p14:creationId xmlns:p14="http://schemas.microsoft.com/office/powerpoint/2010/main" val="4139662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0061E-DA44-8619-B38D-D3BE4293842D}"/>
              </a:ext>
            </a:extLst>
          </p:cNvPr>
          <p:cNvSpPr>
            <a:spLocks noGrp="1"/>
          </p:cNvSpPr>
          <p:nvPr>
            <p:ph type="title"/>
          </p:nvPr>
        </p:nvSpPr>
        <p:spPr/>
        <p:txBody>
          <a:bodyPr/>
          <a:lstStyle/>
          <a:p>
            <a:r>
              <a:rPr lang="pt-BR" dirty="0"/>
              <a:t>Código Comercial</a:t>
            </a:r>
          </a:p>
        </p:txBody>
      </p:sp>
      <p:sp>
        <p:nvSpPr>
          <p:cNvPr id="3" name="Espaço Reservado para Conteúdo 2">
            <a:extLst>
              <a:ext uri="{FF2B5EF4-FFF2-40B4-BE49-F238E27FC236}">
                <a16:creationId xmlns:a16="http://schemas.microsoft.com/office/drawing/2014/main" id="{A03D2157-E3A6-EBCD-AD72-F2FDD24FDBC3}"/>
              </a:ext>
            </a:extLst>
          </p:cNvPr>
          <p:cNvSpPr>
            <a:spLocks noGrp="1"/>
          </p:cNvSpPr>
          <p:nvPr>
            <p:ph idx="1"/>
          </p:nvPr>
        </p:nvSpPr>
        <p:spPr/>
        <p:txBody>
          <a:bodyPr>
            <a:normAutofit fontScale="92500" lnSpcReduction="10000"/>
          </a:bodyPr>
          <a:lstStyle/>
          <a:p>
            <a:pPr marL="0" indent="0">
              <a:buNone/>
            </a:pPr>
            <a:r>
              <a:rPr lang="pt-BR" dirty="0"/>
              <a:t>Art. 575 - O conhecimento deve ser datado, e declarar:</a:t>
            </a:r>
          </a:p>
          <a:p>
            <a:pPr marL="0" indent="0">
              <a:buNone/>
            </a:pPr>
            <a:r>
              <a:rPr lang="pt-BR" dirty="0"/>
              <a:t>1 - o nome do capitão, e o do carregador e consignatário (podendo omitir-se o nome deste se for à ordem), e o nome e porte do navio;</a:t>
            </a:r>
          </a:p>
          <a:p>
            <a:pPr marL="0" indent="0">
              <a:buNone/>
            </a:pPr>
            <a:r>
              <a:rPr lang="pt-BR" dirty="0"/>
              <a:t>2 - a qualidade e a quantidade dos objetos da carga, suas marcas e números, anotados à margem;</a:t>
            </a:r>
          </a:p>
          <a:p>
            <a:pPr marL="0" indent="0">
              <a:buNone/>
            </a:pPr>
            <a:r>
              <a:rPr lang="pt-BR" dirty="0"/>
              <a:t>3 - o lugar da partida e o do destino, com declaração das escalas, havendo-as;</a:t>
            </a:r>
          </a:p>
          <a:p>
            <a:pPr marL="0" indent="0">
              <a:buNone/>
            </a:pPr>
            <a:r>
              <a:rPr lang="pt-BR" dirty="0"/>
              <a:t>4 - o preço do frete e </a:t>
            </a:r>
            <a:r>
              <a:rPr lang="pt-BR" dirty="0" err="1"/>
              <a:t>primagem</a:t>
            </a:r>
            <a:r>
              <a:rPr lang="pt-BR" dirty="0"/>
              <a:t>, se esta for estipulada, e o lugar e forma do pagamento;</a:t>
            </a:r>
          </a:p>
          <a:p>
            <a:pPr marL="0" indent="0">
              <a:buNone/>
            </a:pPr>
            <a:r>
              <a:rPr lang="pt-BR" dirty="0"/>
              <a:t>5 - a assinatura do capitão (artigo nº. 577), e a do carregador.</a:t>
            </a:r>
          </a:p>
          <a:p>
            <a:pPr marL="0" indent="0">
              <a:buNone/>
            </a:pPr>
            <a:r>
              <a:rPr lang="pt-BR" dirty="0"/>
              <a:t>Art. 587 - O conhecimento feito em forma regular (artigo nº 575) tem força e é acionável como escritura pública.</a:t>
            </a:r>
          </a:p>
          <a:p>
            <a:pPr marL="0" indent="0">
              <a:buNone/>
            </a:pPr>
            <a:r>
              <a:rPr lang="pt-BR" dirty="0"/>
              <a:t>Sendo passado à ordem é transferível e negociável por via de endosso.</a:t>
            </a:r>
          </a:p>
        </p:txBody>
      </p:sp>
    </p:spTree>
    <p:extLst>
      <p:ext uri="{BB962C8B-B14F-4D97-AF65-F5344CB8AC3E}">
        <p14:creationId xmlns:p14="http://schemas.microsoft.com/office/powerpoint/2010/main" val="80212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AF09FD-BE4F-24CF-9637-17A359D360AE}"/>
              </a:ext>
            </a:extLst>
          </p:cNvPr>
          <p:cNvSpPr>
            <a:spLocks noGrp="1"/>
          </p:cNvSpPr>
          <p:nvPr>
            <p:ph type="title"/>
          </p:nvPr>
        </p:nvSpPr>
        <p:spPr/>
        <p:txBody>
          <a:bodyPr/>
          <a:lstStyle/>
          <a:p>
            <a:r>
              <a:rPr lang="pt-BR" dirty="0"/>
              <a:t>Responsabilidade civil do transportador</a:t>
            </a:r>
          </a:p>
        </p:txBody>
      </p:sp>
      <p:sp>
        <p:nvSpPr>
          <p:cNvPr id="3" name="Espaço Reservado para Texto 2">
            <a:extLst>
              <a:ext uri="{FF2B5EF4-FFF2-40B4-BE49-F238E27FC236}">
                <a16:creationId xmlns:a16="http://schemas.microsoft.com/office/drawing/2014/main" id="{BCED0EA8-B160-18AD-CBB7-F46C31CA886A}"/>
              </a:ext>
            </a:extLst>
          </p:cNvPr>
          <p:cNvSpPr>
            <a:spLocks noGrp="1"/>
          </p:cNvSpPr>
          <p:nvPr>
            <p:ph type="body" idx="1"/>
          </p:nvPr>
        </p:nvSpPr>
        <p:spPr/>
        <p:txBody>
          <a:bodyPr/>
          <a:lstStyle/>
          <a:p>
            <a:r>
              <a:rPr lang="pt-BR" dirty="0"/>
              <a:t>Quantum</a:t>
            </a:r>
          </a:p>
        </p:txBody>
      </p:sp>
      <p:sp>
        <p:nvSpPr>
          <p:cNvPr id="4" name="Espaço Reservado para Conteúdo 3">
            <a:extLst>
              <a:ext uri="{FF2B5EF4-FFF2-40B4-BE49-F238E27FC236}">
                <a16:creationId xmlns:a16="http://schemas.microsoft.com/office/drawing/2014/main" id="{86279E3F-4634-BB68-B8C0-3D1ACDD09CB8}"/>
              </a:ext>
            </a:extLst>
          </p:cNvPr>
          <p:cNvSpPr>
            <a:spLocks noGrp="1"/>
          </p:cNvSpPr>
          <p:nvPr>
            <p:ph sz="half" idx="2"/>
          </p:nvPr>
        </p:nvSpPr>
        <p:spPr/>
        <p:txBody>
          <a:bodyPr>
            <a:normAutofit/>
          </a:bodyPr>
          <a:lstStyle/>
          <a:p>
            <a:r>
              <a:rPr lang="pt-BR" dirty="0"/>
              <a:t>Dano emergente </a:t>
            </a:r>
          </a:p>
          <a:p>
            <a:pPr lvl="1"/>
            <a:r>
              <a:rPr lang="pt-BR" dirty="0"/>
              <a:t>valor declarado da coisa, se ela foi verificada pelo transportador</a:t>
            </a:r>
          </a:p>
          <a:p>
            <a:pPr lvl="1"/>
            <a:r>
              <a:rPr lang="pt-BR" dirty="0"/>
              <a:t>caso não verificada, será presunção relativa</a:t>
            </a:r>
          </a:p>
          <a:p>
            <a:pPr lvl="1"/>
            <a:r>
              <a:rPr lang="pt-BR" dirty="0"/>
              <a:t>No aéreo, segue a Convenção de Montreal (tabelada, salvo declaração especial ou dolo)</a:t>
            </a:r>
          </a:p>
          <a:p>
            <a:pPr lvl="1"/>
            <a:r>
              <a:rPr lang="pt-BR" dirty="0"/>
              <a:t>Avaria (indenização proporcional à perda)</a:t>
            </a:r>
          </a:p>
          <a:p>
            <a:pPr lvl="1"/>
            <a:r>
              <a:rPr lang="pt-BR" dirty="0"/>
              <a:t>Atraso: depende do prejuízo</a:t>
            </a:r>
          </a:p>
        </p:txBody>
      </p:sp>
      <p:sp>
        <p:nvSpPr>
          <p:cNvPr id="5" name="Espaço Reservado para Texto 4">
            <a:extLst>
              <a:ext uri="{FF2B5EF4-FFF2-40B4-BE49-F238E27FC236}">
                <a16:creationId xmlns:a16="http://schemas.microsoft.com/office/drawing/2014/main" id="{CCFD3E47-A30D-D09D-91F3-5A3F3A32EBA0}"/>
              </a:ext>
            </a:extLst>
          </p:cNvPr>
          <p:cNvSpPr>
            <a:spLocks noGrp="1"/>
          </p:cNvSpPr>
          <p:nvPr>
            <p:ph type="body" sz="quarter" idx="3"/>
          </p:nvPr>
        </p:nvSpPr>
        <p:spPr/>
        <p:txBody>
          <a:bodyPr/>
          <a:lstStyle/>
          <a:p>
            <a:r>
              <a:rPr lang="pt-BR" dirty="0"/>
              <a:t>Excludentes</a:t>
            </a:r>
          </a:p>
        </p:txBody>
      </p:sp>
      <p:sp>
        <p:nvSpPr>
          <p:cNvPr id="6" name="Espaço Reservado para Conteúdo 5">
            <a:extLst>
              <a:ext uri="{FF2B5EF4-FFF2-40B4-BE49-F238E27FC236}">
                <a16:creationId xmlns:a16="http://schemas.microsoft.com/office/drawing/2014/main" id="{1FC2392C-CA70-49FB-4DAE-8107F04539E8}"/>
              </a:ext>
            </a:extLst>
          </p:cNvPr>
          <p:cNvSpPr>
            <a:spLocks noGrp="1"/>
          </p:cNvSpPr>
          <p:nvPr>
            <p:ph sz="quarter" idx="4"/>
          </p:nvPr>
        </p:nvSpPr>
        <p:spPr/>
        <p:txBody>
          <a:bodyPr>
            <a:normAutofit/>
          </a:bodyPr>
          <a:lstStyle/>
          <a:p>
            <a:r>
              <a:rPr lang="pt-BR" dirty="0"/>
              <a:t>A responsabilidade é objetiva</a:t>
            </a:r>
          </a:p>
          <a:p>
            <a:pPr lvl="1"/>
            <a:r>
              <a:rPr lang="pt-BR" dirty="0"/>
              <a:t>Excludentes: </a:t>
            </a:r>
          </a:p>
          <a:p>
            <a:pPr lvl="1"/>
            <a:r>
              <a:rPr lang="pt-BR" dirty="0"/>
              <a:t>força maior, fortuito interno ou externo</a:t>
            </a:r>
          </a:p>
          <a:p>
            <a:pPr lvl="1"/>
            <a:r>
              <a:rPr lang="pt-BR" dirty="0"/>
              <a:t>Responsabilidade exclusiva do prejudicado (remetente ou destinatário)</a:t>
            </a:r>
          </a:p>
          <a:p>
            <a:pPr lvl="1"/>
            <a:r>
              <a:rPr lang="pt-BR" dirty="0"/>
              <a:t>Rodoviário: Lei 11442, 12 (seguro é excludente; manuseio, vício, embalagem)</a:t>
            </a:r>
          </a:p>
          <a:p>
            <a:pPr lvl="1"/>
            <a:r>
              <a:rPr lang="pt-BR" dirty="0"/>
              <a:t>STF, 161, invalida cláusula de não indenizar no transporte:</a:t>
            </a:r>
          </a:p>
          <a:p>
            <a:pPr lvl="2"/>
            <a:r>
              <a:rPr lang="pt-BR" b="0" i="0" dirty="0">
                <a:effectLst/>
                <a:latin typeface="Open sans" panose="020B0606030504020204" pitchFamily="34" charset="0"/>
              </a:rPr>
              <a:t>Em contrato de transporte, é inoperante a cláusula de não indenizar.</a:t>
            </a:r>
            <a:endParaRPr lang="pt-BR" dirty="0"/>
          </a:p>
        </p:txBody>
      </p:sp>
    </p:spTree>
    <p:extLst>
      <p:ext uri="{BB962C8B-B14F-4D97-AF65-F5344CB8AC3E}">
        <p14:creationId xmlns:p14="http://schemas.microsoft.com/office/powerpoint/2010/main" val="549324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3C1483F-490E-4C8A-8765-1F8AF0C67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0"/>
            <a:ext cx="3736189" cy="6858000"/>
          </a:xfrm>
          <a:prstGeom prst="rect">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EBD6ABA-7A31-22DA-BB15-083DB0E07E67}"/>
              </a:ext>
            </a:extLst>
          </p:cNvPr>
          <p:cNvSpPr>
            <a:spLocks noGrp="1"/>
          </p:cNvSpPr>
          <p:nvPr>
            <p:ph type="title"/>
          </p:nvPr>
        </p:nvSpPr>
        <p:spPr>
          <a:xfrm>
            <a:off x="965198" y="643466"/>
            <a:ext cx="3092718" cy="5528734"/>
          </a:xfrm>
          <a:noFill/>
        </p:spPr>
        <p:txBody>
          <a:bodyPr anchor="t">
            <a:normAutofit/>
          </a:bodyPr>
          <a:lstStyle/>
          <a:p>
            <a:r>
              <a:rPr lang="pt-BR" sz="2800">
                <a:solidFill>
                  <a:srgbClr val="FFFFFF"/>
                </a:solidFill>
              </a:rPr>
              <a:t>Destinatário</a:t>
            </a:r>
          </a:p>
        </p:txBody>
      </p:sp>
      <p:sp>
        <p:nvSpPr>
          <p:cNvPr id="11" name="Rectangle 10">
            <a:extLst>
              <a:ext uri="{FF2B5EF4-FFF2-40B4-BE49-F238E27FC236}">
                <a16:creationId xmlns:a16="http://schemas.microsoft.com/office/drawing/2014/main" id="{33801627-6861-4EA9-BE98-E0CE33A894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43466" cy="6858000"/>
          </a:xfrm>
          <a:prstGeom prst="rect">
            <a:avLst/>
          </a:prstGeom>
          <a:solidFill>
            <a:srgbClr val="0D0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249BF42-D05C-4553-9417-7B86957592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9654" y="0"/>
            <a:ext cx="691318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Espaço Reservado para Conteúdo 3">
            <a:extLst>
              <a:ext uri="{FF2B5EF4-FFF2-40B4-BE49-F238E27FC236}">
                <a16:creationId xmlns:a16="http://schemas.microsoft.com/office/drawing/2014/main" id="{78B8BED7-7053-CD51-8474-13269D8DCDFD}"/>
              </a:ext>
            </a:extLst>
          </p:cNvPr>
          <p:cNvSpPr>
            <a:spLocks noGrp="1"/>
          </p:cNvSpPr>
          <p:nvPr>
            <p:ph idx="1"/>
          </p:nvPr>
        </p:nvSpPr>
        <p:spPr>
          <a:xfrm>
            <a:off x="4821898" y="643466"/>
            <a:ext cx="5827472" cy="5571067"/>
          </a:xfrm>
        </p:spPr>
        <p:txBody>
          <a:bodyPr>
            <a:normAutofit/>
          </a:bodyPr>
          <a:lstStyle/>
          <a:p>
            <a:r>
              <a:rPr lang="pt-BR" sz="2400"/>
              <a:t>Vistoriar quando receber</a:t>
            </a:r>
          </a:p>
          <a:p>
            <a:pPr lvl="1"/>
            <a:r>
              <a:rPr lang="pt-BR" sz="2400"/>
              <a:t>Deve protestar se houver vícios</a:t>
            </a:r>
          </a:p>
          <a:p>
            <a:pPr lvl="1"/>
            <a:r>
              <a:rPr lang="pt-BR" sz="2400"/>
              <a:t>Os de difícil constatação podem ser apontados em 10 dias (CC, 754)</a:t>
            </a:r>
          </a:p>
          <a:p>
            <a:pPr lvl="1"/>
            <a:r>
              <a:rPr lang="pt-BR" sz="2400"/>
              <a:t>Aéreo: protesto em 7 dias (Lei 7565, 244)</a:t>
            </a:r>
          </a:p>
        </p:txBody>
      </p:sp>
    </p:spTree>
    <p:extLst>
      <p:ext uri="{BB962C8B-B14F-4D97-AF65-F5344CB8AC3E}">
        <p14:creationId xmlns:p14="http://schemas.microsoft.com/office/powerpoint/2010/main" val="2835599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055C3672-04EE-84D3-76FD-F3C1C21610C6}"/>
              </a:ext>
            </a:extLst>
          </p:cNvPr>
          <p:cNvSpPr>
            <a:spLocks noGrp="1"/>
          </p:cNvSpPr>
          <p:nvPr>
            <p:ph type="title"/>
          </p:nvPr>
        </p:nvSpPr>
        <p:spPr>
          <a:xfrm>
            <a:off x="1188069" y="381935"/>
            <a:ext cx="9356106" cy="1200329"/>
          </a:xfrm>
        </p:spPr>
        <p:txBody>
          <a:bodyPr anchor="t">
            <a:normAutofit/>
          </a:bodyPr>
          <a:lstStyle/>
          <a:p>
            <a:r>
              <a:rPr lang="pt-BR" sz="8000"/>
              <a:t>Abandono</a:t>
            </a:r>
          </a:p>
        </p:txBody>
      </p:sp>
      <p:graphicFrame>
        <p:nvGraphicFramePr>
          <p:cNvPr id="10" name="Espaço Reservado para Conteúdo 7">
            <a:extLst>
              <a:ext uri="{FF2B5EF4-FFF2-40B4-BE49-F238E27FC236}">
                <a16:creationId xmlns:a16="http://schemas.microsoft.com/office/drawing/2014/main" id="{5B85717A-ADE4-7729-6C2C-D24A240B6C67}"/>
              </a:ext>
            </a:extLst>
          </p:cNvPr>
          <p:cNvGraphicFramePr>
            <a:graphicFrameLocks noGrp="1"/>
          </p:cNvGraphicFramePr>
          <p:nvPr>
            <p:ph idx="1"/>
            <p:extLst>
              <p:ext uri="{D42A27DB-BD31-4B8C-83A1-F6EECF244321}">
                <p14:modId xmlns:p14="http://schemas.microsoft.com/office/powerpoint/2010/main" val="632790097"/>
              </p:ext>
            </p:extLst>
          </p:nvPr>
        </p:nvGraphicFramePr>
        <p:xfrm>
          <a:off x="1188062" y="1825625"/>
          <a:ext cx="9356107"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0425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20C540-97D8-30BA-A8B3-7B6ACBA06BCD}"/>
              </a:ext>
            </a:extLst>
          </p:cNvPr>
          <p:cNvSpPr>
            <a:spLocks noGrp="1"/>
          </p:cNvSpPr>
          <p:nvPr>
            <p:ph type="title"/>
          </p:nvPr>
        </p:nvSpPr>
        <p:spPr>
          <a:xfrm>
            <a:off x="6770849" y="643466"/>
            <a:ext cx="3846292" cy="5205943"/>
          </a:xfrm>
        </p:spPr>
        <p:txBody>
          <a:bodyPr anchor="b">
            <a:normAutofit/>
          </a:bodyPr>
          <a:lstStyle/>
          <a:p>
            <a:pPr algn="r"/>
            <a:r>
              <a:rPr lang="pt-BR" sz="4000" dirty="0">
                <a:solidFill>
                  <a:schemeClr val="accent1"/>
                </a:solidFill>
              </a:rPr>
              <a:t>Jurisprudência</a:t>
            </a:r>
          </a:p>
        </p:txBody>
      </p:sp>
      <p:sp>
        <p:nvSpPr>
          <p:cNvPr id="7" name="Espaço Reservado para Conteúdo 6">
            <a:extLst>
              <a:ext uri="{FF2B5EF4-FFF2-40B4-BE49-F238E27FC236}">
                <a16:creationId xmlns:a16="http://schemas.microsoft.com/office/drawing/2014/main" id="{7CAF9174-1980-F82A-6605-B5F24C5E3B33}"/>
              </a:ext>
            </a:extLst>
          </p:cNvPr>
          <p:cNvSpPr>
            <a:spLocks noGrp="1"/>
          </p:cNvSpPr>
          <p:nvPr>
            <p:ph idx="1"/>
          </p:nvPr>
        </p:nvSpPr>
        <p:spPr>
          <a:xfrm>
            <a:off x="680321" y="965200"/>
            <a:ext cx="5410207" cy="4884209"/>
          </a:xfrm>
        </p:spPr>
        <p:txBody>
          <a:bodyPr anchor="ctr">
            <a:normAutofit fontScale="70000" lnSpcReduction="20000"/>
          </a:bodyPr>
          <a:lstStyle/>
          <a:p>
            <a:r>
              <a:rPr lang="pt-BR" sz="2000" dirty="0"/>
              <a:t>AGRAVO INTERNO. RECURSO ESPECIAL. CONTRATO DE TRANSPORTE AÉREO INTERNACIONAL. AÇÃO REGRESSIVA. SEGURADOR. CONTRATO DE SEGURO. AVARIA EM MERCADORIA. AUSÊNCIA DE DECLARAÇÃO ESPECIAL. LIMITAÇÃO DA INDENIZAÇÃO AO VALOR TARIFÁRIO. REEXAME DE PROVAS. SÚMULAS 5 E 7/STJ. NÃO PROVIMENTO.</a:t>
            </a:r>
          </a:p>
          <a:p>
            <a:r>
              <a:rPr lang="pt-BR" sz="2000" dirty="0"/>
              <a:t>1. "Nos termos do artigo 178 da Constituição da República, as normas e os tratados internacionais limitadores da responsabilidade das transportadoras aéreas de passageiros, especialmente as Convenções de Varsóvia e Montreal, têm prevalência em relação ao Código de Defesa do Consumidor" (RE n. 636.331/RJ, relator Ministro Gilmar Mendes, Tribunal Pleno, julgado em 25.5.2017, Repercussão Geral-Mérito, </a:t>
            </a:r>
            <a:r>
              <a:rPr lang="pt-BR" sz="2000" dirty="0" err="1"/>
              <a:t>DJe</a:t>
            </a:r>
            <a:r>
              <a:rPr lang="pt-BR" sz="2000" dirty="0"/>
              <a:t> 13.11.2017).</a:t>
            </a:r>
          </a:p>
          <a:p>
            <a:r>
              <a:rPr lang="pt-BR" sz="2000" dirty="0"/>
              <a:t>2. Não cabe, em recurso especial, reexaminar matéria fático-probatória e a interpretação de cláusulas contratuais (Súmulas 5 e 7/STJ).</a:t>
            </a:r>
          </a:p>
          <a:p>
            <a:r>
              <a:rPr lang="pt-BR" sz="2000" dirty="0"/>
              <a:t>3. Agravo interno a que se nega provimento.</a:t>
            </a:r>
          </a:p>
          <a:p>
            <a:r>
              <a:rPr lang="pt-BR" sz="2000" dirty="0"/>
              <a:t>(</a:t>
            </a:r>
            <a:r>
              <a:rPr lang="pt-BR" sz="2000" dirty="0" err="1"/>
              <a:t>AgInt</a:t>
            </a:r>
            <a:r>
              <a:rPr lang="pt-BR" sz="2000" dirty="0"/>
              <a:t> no REsp n. 2.023.067/SP, relatora Ministra Maria Isabel Gallotti, Quarta Turma, julgado em 5/6/2023, </a:t>
            </a:r>
            <a:r>
              <a:rPr lang="pt-BR" sz="2000" dirty="0" err="1"/>
              <a:t>DJe</a:t>
            </a:r>
            <a:r>
              <a:rPr lang="pt-BR" sz="2000" dirty="0"/>
              <a:t> de 9/6/2023.)</a:t>
            </a:r>
          </a:p>
          <a:p>
            <a:endParaRPr lang="pt-BR" sz="2000" dirty="0"/>
          </a:p>
        </p:txBody>
      </p:sp>
    </p:spTree>
    <p:extLst>
      <p:ext uri="{BB962C8B-B14F-4D97-AF65-F5344CB8AC3E}">
        <p14:creationId xmlns:p14="http://schemas.microsoft.com/office/powerpoint/2010/main" val="1045334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D0DE8D-587E-0CCF-6C18-98D2114AF8F7}"/>
              </a:ext>
            </a:extLst>
          </p:cNvPr>
          <p:cNvSpPr>
            <a:spLocks noGrp="1"/>
          </p:cNvSpPr>
          <p:nvPr>
            <p:ph type="title"/>
          </p:nvPr>
        </p:nvSpPr>
        <p:spPr>
          <a:xfrm>
            <a:off x="6770849" y="643466"/>
            <a:ext cx="3846292" cy="5205943"/>
          </a:xfrm>
        </p:spPr>
        <p:txBody>
          <a:bodyPr anchor="b">
            <a:normAutofit/>
          </a:bodyPr>
          <a:lstStyle/>
          <a:p>
            <a:pPr algn="r"/>
            <a:r>
              <a:rPr lang="pt-BR" sz="4100" b="1" i="0" dirty="0">
                <a:solidFill>
                  <a:schemeClr val="accent1"/>
                </a:solidFill>
                <a:effectLst/>
                <a:latin typeface="Ubuntu" panose="020B0504030602030204" pitchFamily="34" charset="0"/>
              </a:rPr>
              <a:t>Tema Repetitivo 957</a:t>
            </a:r>
            <a:endParaRPr lang="pt-BR" sz="4100" dirty="0">
              <a:solidFill>
                <a:schemeClr val="accent1"/>
              </a:solidFill>
            </a:endParaRPr>
          </a:p>
        </p:txBody>
      </p:sp>
      <p:sp>
        <p:nvSpPr>
          <p:cNvPr id="3" name="Espaço Reservado para Conteúdo 2">
            <a:extLst>
              <a:ext uri="{FF2B5EF4-FFF2-40B4-BE49-F238E27FC236}">
                <a16:creationId xmlns:a16="http://schemas.microsoft.com/office/drawing/2014/main" id="{E221BD9A-1662-0125-90ED-9D7A941C705F}"/>
              </a:ext>
            </a:extLst>
          </p:cNvPr>
          <p:cNvSpPr>
            <a:spLocks noGrp="1"/>
          </p:cNvSpPr>
          <p:nvPr>
            <p:ph idx="1"/>
          </p:nvPr>
        </p:nvSpPr>
        <p:spPr>
          <a:xfrm>
            <a:off x="680321" y="965200"/>
            <a:ext cx="5410207" cy="4884209"/>
          </a:xfrm>
        </p:spPr>
        <p:txBody>
          <a:bodyPr anchor="ctr">
            <a:normAutofit/>
          </a:bodyPr>
          <a:lstStyle/>
          <a:p>
            <a:r>
              <a:rPr lang="pt-BR" sz="2000" b="0" i="0">
                <a:effectLst/>
                <a:latin typeface="Ubuntu" panose="020F0502020204030204" pitchFamily="34" charset="0"/>
              </a:rPr>
              <a:t>As empresas adquirentes da carga transportada pelo navio Vicuña no momento de sua explosão, no Porto de Paranaguá/PR, em 15/11/2004, não respondem pela reparação dos danos alegadamente suportados por pescadores da região atingida, haja vista a ausência de nexo causal a ligar tais prejuízos (decorrentes da proibição temporária da pesca) à conduta por elas perpetrada (mera aquisição pretérita do metanol transportado).</a:t>
            </a:r>
            <a:endParaRPr lang="pt-BR" sz="2000"/>
          </a:p>
        </p:txBody>
      </p:sp>
    </p:spTree>
    <p:extLst>
      <p:ext uri="{BB962C8B-B14F-4D97-AF65-F5344CB8AC3E}">
        <p14:creationId xmlns:p14="http://schemas.microsoft.com/office/powerpoint/2010/main" val="35930878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E763AEE0-F8D1-DBC5-E5A8-CC176B7CC136}"/>
              </a:ext>
            </a:extLst>
          </p:cNvPr>
          <p:cNvSpPr>
            <a:spLocks noGrp="1"/>
          </p:cNvSpPr>
          <p:nvPr>
            <p:ph idx="1"/>
          </p:nvPr>
        </p:nvSpPr>
        <p:spPr>
          <a:xfrm>
            <a:off x="680321" y="575733"/>
            <a:ext cx="9437346" cy="6062134"/>
          </a:xfrm>
        </p:spPr>
        <p:txBody>
          <a:bodyPr>
            <a:normAutofit fontScale="47500" lnSpcReduction="20000"/>
          </a:bodyPr>
          <a:lstStyle/>
          <a:p>
            <a:pPr marL="0" indent="0">
              <a:lnSpc>
                <a:spcPct val="120000"/>
              </a:lnSpc>
              <a:spcBef>
                <a:spcPts val="0"/>
              </a:spcBef>
              <a:buNone/>
            </a:pPr>
            <a:r>
              <a:rPr lang="pt-BR" sz="2000" dirty="0"/>
              <a:t>RECURSO ESPECIAL. CIVIL. SEGURO FACULTATIVO DE RESPONSABILIDADE CIVIL DO TRANSPORTADOR RODOVIÁRIO POR DESAPARECIMENTO DE CARGA (RCF-DC). FURTO DE MERCADORIA. PESSOA SEGURADA. TRANSPORTADORA. PROPRIETÁRIO DA CARGA. TERCEIRO PREJUDICADO. INTERESSE JURÍDICO. PAGAMENTO DIRETO. INDENIZAÇÃO SECURITÁRIA. AFASTAMENTO. CLÁUSULA DE GERENCIAMENTO DE RISCO. INOBSERVÂNCIA. SEGURO DE TRANSPORTES. AUSÊNCIA.</a:t>
            </a:r>
          </a:p>
          <a:p>
            <a:pPr marL="0" indent="0">
              <a:lnSpc>
                <a:spcPct val="120000"/>
              </a:lnSpc>
              <a:spcBef>
                <a:spcPts val="0"/>
              </a:spcBef>
              <a:buNone/>
            </a:pPr>
            <a:r>
              <a:rPr lang="pt-BR" sz="2000" dirty="0"/>
              <a:t>1. Recurso especial interposto contra acórdão publicado na vigência do Código de Processo Civil de 2015 (Enunciados Administrativos </a:t>
            </a:r>
            <a:r>
              <a:rPr lang="pt-BR" sz="2000" dirty="0" err="1"/>
              <a:t>nºs</a:t>
            </a:r>
            <a:r>
              <a:rPr lang="pt-BR" sz="2000" dirty="0"/>
              <a:t> 2 e 3/STJ).</a:t>
            </a:r>
          </a:p>
          <a:p>
            <a:pPr marL="0" indent="0">
              <a:lnSpc>
                <a:spcPct val="120000"/>
              </a:lnSpc>
              <a:spcBef>
                <a:spcPts val="0"/>
              </a:spcBef>
              <a:buNone/>
            </a:pPr>
            <a:r>
              <a:rPr lang="pt-BR" sz="2000" dirty="0"/>
              <a:t>2. Cinge-se a controvérsia a definir se o proprietário da mercadoria transportada pode ser considerado segurado, e não apenas terceiro interessado, no contrato de Seguro de Responsabilidade Civil Facultativa do Transportador Rodoviário - Desaparecimento de Carga (RCF-DC).</a:t>
            </a:r>
          </a:p>
          <a:p>
            <a:pPr marL="0" indent="0">
              <a:lnSpc>
                <a:spcPct val="120000"/>
              </a:lnSpc>
              <a:spcBef>
                <a:spcPts val="0"/>
              </a:spcBef>
              <a:buNone/>
            </a:pPr>
            <a:r>
              <a:rPr lang="pt-BR" sz="2000" dirty="0"/>
              <a:t>3. O Seguro Facultativo de Responsabilidade Civil do Transportador Rodoviário por Desaparecimento de Carga (RCF-DC) garante ao segurado, até o valor da importância segurada, o pagamento das reparações pecuniárias, pelas quais for ele responsável, em virtude da subtração de bens ou mercadorias que lhe foram entregues para transportar, em decorrência de roubo, furto, apropriação indébita, estelionato e extorsão (Circular-SUSEP nº 422/2011).</a:t>
            </a:r>
          </a:p>
          <a:p>
            <a:pPr marL="0" indent="0">
              <a:lnSpc>
                <a:spcPct val="120000"/>
              </a:lnSpc>
              <a:spcBef>
                <a:spcPts val="0"/>
              </a:spcBef>
              <a:buNone/>
            </a:pPr>
            <a:r>
              <a:rPr lang="pt-BR" sz="2000" dirty="0"/>
              <a:t>4. O segurado, no Seguro Facultativo de Responsabilidade Civil do Transportador Rodoviário por Desaparecimento de Carga (RCF-DC), é a empresa transportadora, e não o proprietário das mercadorias transportadas.</a:t>
            </a:r>
          </a:p>
          <a:p>
            <a:pPr marL="0" indent="0">
              <a:lnSpc>
                <a:spcPct val="120000"/>
              </a:lnSpc>
              <a:spcBef>
                <a:spcPts val="0"/>
              </a:spcBef>
              <a:buNone/>
            </a:pPr>
            <a:r>
              <a:rPr lang="pt-BR" sz="2000" dirty="0"/>
              <a:t>5. O proprietário da carga extraviada possui interesse em receber a indenização securitária do Seguro RCF-DF, a qual lhe pode ser paga diretamente, como alternativa ao reembolso do segurado (art. 5º, § 1º, da Circular-SUSEP nº 422/2011), mas as cláusulas contratuais que foram firmadas pelas partes contratantes (segurado e seguradora) devem ser observadas, sobretudo se forem idôneas.</a:t>
            </a:r>
          </a:p>
          <a:p>
            <a:pPr marL="0" indent="0">
              <a:lnSpc>
                <a:spcPct val="120000"/>
              </a:lnSpc>
              <a:spcBef>
                <a:spcPts val="0"/>
              </a:spcBef>
              <a:buNone/>
            </a:pPr>
            <a:r>
              <a:rPr lang="pt-BR" sz="2000" dirty="0"/>
              <a:t>6. Na cobertura de responsabilidade civil do seguro de automóvel, há a ineficácia para terceiros da cláusula de exclusão da garantia securitária na hipótese de o acidente de trânsito advir da embriaguez do segurado ou de a quem este confiou a direção do veículo. Nessas situações, a responsabilidade civil é aquiliana e a vítima não concorreu para o agravamento do risco, sobressaindo-se a função social da avença.</a:t>
            </a:r>
          </a:p>
          <a:p>
            <a:pPr marL="0" indent="0">
              <a:lnSpc>
                <a:spcPct val="120000"/>
              </a:lnSpc>
              <a:spcBef>
                <a:spcPts val="0"/>
              </a:spcBef>
              <a:buNone/>
            </a:pPr>
            <a:r>
              <a:rPr lang="pt-BR" sz="2000" dirty="0"/>
              <a:t>7. Na cobertura de responsabilidade civil do transportador rodoviário de carga, o sinistro (furto de mercadoria transportada) decorre de responsabilidade civil contratual, tendo o proprietário da carga assumido o risco da escolha do transportador. Possibilidade de contratação de seguro específico pelo proprietário das mercadorias, em paralelo ao Seguro RCF-DF pactuado pela empresa transportadora, qual seja, o Seguro de Transportes, ocasião em que sairia da mera condição de terceiro prejudicado para o de segurado.</a:t>
            </a:r>
          </a:p>
          <a:p>
            <a:pPr marL="0" indent="0">
              <a:lnSpc>
                <a:spcPct val="120000"/>
              </a:lnSpc>
              <a:spcBef>
                <a:spcPts val="0"/>
              </a:spcBef>
              <a:buNone/>
            </a:pPr>
            <a:r>
              <a:rPr lang="pt-BR" sz="2000" dirty="0"/>
              <a:t>Inaplicabilidade do entendimento fixado para a cobertura de responsabilidade civil do seguro de automóvel.</a:t>
            </a:r>
          </a:p>
          <a:p>
            <a:pPr marL="0" indent="0">
              <a:lnSpc>
                <a:spcPct val="120000"/>
              </a:lnSpc>
              <a:spcBef>
                <a:spcPts val="0"/>
              </a:spcBef>
              <a:buNone/>
            </a:pPr>
            <a:r>
              <a:rPr lang="pt-BR" sz="2000" dirty="0"/>
              <a:t>8. O seguro de transportes é dirigido à pessoa que tem o interesse de preservar o patrimônio contra os riscos inerentes à viagem, ou seja, qualquer pessoa que tenha o interesse segurável na carga a ser transportada (Res.-CNSP nº 17/1968 e Circular-SUSEP nº 354/2007).</a:t>
            </a:r>
          </a:p>
          <a:p>
            <a:pPr marL="0" indent="0">
              <a:lnSpc>
                <a:spcPct val="120000"/>
              </a:lnSpc>
              <a:spcBef>
                <a:spcPts val="0"/>
              </a:spcBef>
              <a:buNone/>
            </a:pPr>
            <a:r>
              <a:rPr lang="pt-BR" sz="2000" dirty="0"/>
              <a:t>9. Na hipótese, o autor (proprietário da carga), querendo ser considerado segurado, deveria ter contratado o Seguro de Transportes, e não buscar inadvertidamente a indenização securitária decorrente do Seguro Facultativo de Responsabilidade Civil do Transportador Rodoviário por Desaparecimento de Carga (RCF-DC), negado diante da cláusula de isenção de responsabilidade da seguradora por ter a empresa segurada (transportadora) negligenciado o gerenciamento de risco (dispositivos de rastreamento e monitoramento).</a:t>
            </a:r>
          </a:p>
          <a:p>
            <a:pPr marL="0" indent="0">
              <a:lnSpc>
                <a:spcPct val="120000"/>
              </a:lnSpc>
              <a:spcBef>
                <a:spcPts val="0"/>
              </a:spcBef>
              <a:buNone/>
            </a:pPr>
            <a:r>
              <a:rPr lang="pt-BR" sz="2000" dirty="0"/>
              <a:t>10. Recurso especial não provido.</a:t>
            </a:r>
          </a:p>
          <a:p>
            <a:pPr marL="0" indent="0">
              <a:lnSpc>
                <a:spcPct val="120000"/>
              </a:lnSpc>
              <a:spcBef>
                <a:spcPts val="0"/>
              </a:spcBef>
              <a:buNone/>
            </a:pPr>
            <a:r>
              <a:rPr lang="pt-BR" sz="2000" dirty="0"/>
              <a:t>(REsp n. 1.754.768/DF, relator Ministro Ricardo Villas Bôas </a:t>
            </a:r>
            <a:r>
              <a:rPr lang="pt-BR" sz="2000" dirty="0" err="1"/>
              <a:t>Cueva</a:t>
            </a:r>
            <a:r>
              <a:rPr lang="pt-BR" sz="2000" dirty="0"/>
              <a:t>, Terceira Turma, julgado em 15/3/2022, </a:t>
            </a:r>
            <a:r>
              <a:rPr lang="pt-BR" sz="2000" dirty="0" err="1"/>
              <a:t>DJe</a:t>
            </a:r>
            <a:r>
              <a:rPr lang="pt-BR" sz="2000" dirty="0"/>
              <a:t> de 31/3/2022.)</a:t>
            </a:r>
          </a:p>
          <a:p>
            <a:endParaRPr lang="pt-BR" sz="2000" dirty="0"/>
          </a:p>
        </p:txBody>
      </p:sp>
    </p:spTree>
    <p:extLst>
      <p:ext uri="{BB962C8B-B14F-4D97-AF65-F5344CB8AC3E}">
        <p14:creationId xmlns:p14="http://schemas.microsoft.com/office/powerpoint/2010/main" val="2228362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65A925-D36A-9D12-4CDD-44BC07363106}"/>
              </a:ext>
            </a:extLst>
          </p:cNvPr>
          <p:cNvSpPr>
            <a:spLocks noGrp="1"/>
          </p:cNvSpPr>
          <p:nvPr>
            <p:ph type="title"/>
          </p:nvPr>
        </p:nvSpPr>
        <p:spPr>
          <a:xfrm>
            <a:off x="761800" y="762001"/>
            <a:ext cx="5334197" cy="1708242"/>
          </a:xfrm>
        </p:spPr>
        <p:txBody>
          <a:bodyPr anchor="ctr">
            <a:normAutofit/>
          </a:bodyPr>
          <a:lstStyle/>
          <a:p>
            <a:r>
              <a:rPr lang="pt-BR" sz="4000"/>
              <a:t>Definição legal</a:t>
            </a:r>
          </a:p>
        </p:txBody>
      </p:sp>
      <p:sp>
        <p:nvSpPr>
          <p:cNvPr id="3" name="Espaço Reservado para Conteúdo 2">
            <a:extLst>
              <a:ext uri="{FF2B5EF4-FFF2-40B4-BE49-F238E27FC236}">
                <a16:creationId xmlns:a16="http://schemas.microsoft.com/office/drawing/2014/main" id="{0A66F06C-59F6-211C-8CDF-77E54886C420}"/>
              </a:ext>
            </a:extLst>
          </p:cNvPr>
          <p:cNvSpPr>
            <a:spLocks noGrp="1"/>
          </p:cNvSpPr>
          <p:nvPr>
            <p:ph idx="1"/>
          </p:nvPr>
        </p:nvSpPr>
        <p:spPr>
          <a:xfrm>
            <a:off x="761800" y="2470244"/>
            <a:ext cx="5334197" cy="3769835"/>
          </a:xfrm>
        </p:spPr>
        <p:txBody>
          <a:bodyPr anchor="ctr">
            <a:normAutofit/>
          </a:bodyPr>
          <a:lstStyle/>
          <a:p>
            <a:r>
              <a:rPr lang="pt-BR" sz="2000" b="0" i="0">
                <a:effectLst/>
                <a:latin typeface="Times New Roman" panose="02020603050405020304" pitchFamily="18" charset="0"/>
              </a:rPr>
              <a:t>Art. 730. Pelo contrato de transporte alguém se obriga, mediante retribuição, a transportar, de um lugar para outro, pessoas ou coisas.</a:t>
            </a:r>
          </a:p>
          <a:p>
            <a:endParaRPr lang="pt-BR" sz="2000" b="0" i="0">
              <a:effectLst/>
              <a:latin typeface="Times New Roman" panose="02020603050405020304" pitchFamily="18" charset="0"/>
            </a:endParaRPr>
          </a:p>
          <a:p>
            <a:pPr lvl="1"/>
            <a:r>
              <a:rPr lang="pt-BR" sz="2000">
                <a:latin typeface="Times New Roman" panose="02020603050405020304" pitchFamily="18" charset="0"/>
              </a:rPr>
              <a:t>“</a:t>
            </a:r>
            <a:r>
              <a:rPr lang="pt-BR" sz="2000" i="1">
                <a:latin typeface="Times New Roman" panose="02020603050405020304" pitchFamily="18" charset="0"/>
              </a:rPr>
              <a:t>É o contrato pelo qual uma das partes (transportador) se obriga perante a outra (passageiro ou carregador), mediante retribuição, a deslocar determinadas pessoas ou coisas e a colocar aquelas ou entregar estas pontualmente, ao próprio ou a terceiro (destinatário), no local de destino</a:t>
            </a:r>
            <a:r>
              <a:rPr lang="pt-BR" sz="2000">
                <a:latin typeface="Times New Roman" panose="02020603050405020304" pitchFamily="18" charset="0"/>
              </a:rPr>
              <a:t>” (Engrácia Antunes).</a:t>
            </a:r>
            <a:endParaRPr lang="pt-BR" sz="2000"/>
          </a:p>
        </p:txBody>
      </p:sp>
      <p:pic>
        <p:nvPicPr>
          <p:cNvPr id="5" name="Picture 4" descr="Armazém ao ar livre">
            <a:extLst>
              <a:ext uri="{FF2B5EF4-FFF2-40B4-BE49-F238E27FC236}">
                <a16:creationId xmlns:a16="http://schemas.microsoft.com/office/drawing/2014/main" id="{F8529DC7-F37E-8E3E-52E7-7058C96600AE}"/>
              </a:ext>
            </a:extLst>
          </p:cNvPr>
          <p:cNvPicPr>
            <a:picLocks noChangeAspect="1"/>
          </p:cNvPicPr>
          <p:nvPr/>
        </p:nvPicPr>
        <p:blipFill rotWithShape="1">
          <a:blip r:embed="rId2"/>
          <a:srcRect l="18607" r="2975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846370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912152-B46B-FD49-C078-87D92AA95BF7}"/>
              </a:ext>
            </a:extLst>
          </p:cNvPr>
          <p:cNvSpPr>
            <a:spLocks noGrp="1"/>
          </p:cNvSpPr>
          <p:nvPr>
            <p:ph type="title"/>
          </p:nvPr>
        </p:nvSpPr>
        <p:spPr>
          <a:xfrm>
            <a:off x="761800" y="762001"/>
            <a:ext cx="5334197" cy="1708242"/>
          </a:xfrm>
        </p:spPr>
        <p:txBody>
          <a:bodyPr anchor="ctr">
            <a:normAutofit/>
          </a:bodyPr>
          <a:lstStyle/>
          <a:p>
            <a:r>
              <a:rPr lang="pt-BR" sz="4000"/>
              <a:t>Distinções </a:t>
            </a:r>
            <a:br>
              <a:rPr lang="pt-BR" sz="4000"/>
            </a:br>
            <a:endParaRPr lang="pt-BR" sz="4000"/>
          </a:p>
        </p:txBody>
      </p:sp>
      <p:sp>
        <p:nvSpPr>
          <p:cNvPr id="3" name="Espaço Reservado para Conteúdo 2">
            <a:extLst>
              <a:ext uri="{FF2B5EF4-FFF2-40B4-BE49-F238E27FC236}">
                <a16:creationId xmlns:a16="http://schemas.microsoft.com/office/drawing/2014/main" id="{8647CD90-F03F-A86C-14B1-FD9293123EB9}"/>
              </a:ext>
            </a:extLst>
          </p:cNvPr>
          <p:cNvSpPr>
            <a:spLocks noGrp="1"/>
          </p:cNvSpPr>
          <p:nvPr>
            <p:ph idx="1"/>
          </p:nvPr>
        </p:nvSpPr>
        <p:spPr>
          <a:xfrm>
            <a:off x="761800" y="2470244"/>
            <a:ext cx="5334197" cy="3769835"/>
          </a:xfrm>
        </p:spPr>
        <p:txBody>
          <a:bodyPr anchor="ctr">
            <a:normAutofit/>
          </a:bodyPr>
          <a:lstStyle/>
          <a:p>
            <a:r>
              <a:rPr lang="pt-BR" sz="2000"/>
              <a:t>depósito (guarda da coisa) </a:t>
            </a:r>
          </a:p>
          <a:p>
            <a:r>
              <a:rPr lang="pt-BR" sz="2000"/>
              <a:t>locação de serviço (serviço de trasladação)</a:t>
            </a:r>
          </a:p>
          <a:p>
            <a:r>
              <a:rPr lang="pt-BR" sz="2000"/>
              <a:t>locação de veículo</a:t>
            </a:r>
          </a:p>
          <a:p>
            <a:r>
              <a:rPr lang="pt-BR" sz="2000"/>
              <a:t>reboque</a:t>
            </a:r>
          </a:p>
          <a:p>
            <a:r>
              <a:rPr lang="pt-BR" sz="2000"/>
              <a:t>contratos turísticos (pacotes)</a:t>
            </a:r>
          </a:p>
        </p:txBody>
      </p:sp>
      <p:pic>
        <p:nvPicPr>
          <p:cNvPr id="5" name="Picture 4" descr="Carro de bombeiros estacionado dentro de um corpo de bombeiros">
            <a:extLst>
              <a:ext uri="{FF2B5EF4-FFF2-40B4-BE49-F238E27FC236}">
                <a16:creationId xmlns:a16="http://schemas.microsoft.com/office/drawing/2014/main" id="{D2635745-2D8A-CA7C-6F20-FF82C4E5779A}"/>
              </a:ext>
            </a:extLst>
          </p:cNvPr>
          <p:cNvPicPr>
            <a:picLocks noChangeAspect="1"/>
          </p:cNvPicPr>
          <p:nvPr/>
        </p:nvPicPr>
        <p:blipFill rotWithShape="1">
          <a:blip r:embed="rId2"/>
          <a:srcRect l="27003" r="21160"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461415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068358-E4EC-1289-92F0-643D9C49F50C}"/>
              </a:ext>
            </a:extLst>
          </p:cNvPr>
          <p:cNvSpPr>
            <a:spLocks noGrp="1"/>
          </p:cNvSpPr>
          <p:nvPr>
            <p:ph type="title"/>
          </p:nvPr>
        </p:nvSpPr>
        <p:spPr>
          <a:xfrm>
            <a:off x="838200" y="365125"/>
            <a:ext cx="9842237" cy="1325563"/>
          </a:xfrm>
        </p:spPr>
        <p:txBody>
          <a:bodyPr>
            <a:normAutofit/>
          </a:bodyPr>
          <a:lstStyle/>
          <a:p>
            <a:r>
              <a:rPr lang="pt-BR" sz="5600"/>
              <a:t>Características</a:t>
            </a:r>
          </a:p>
        </p:txBody>
      </p:sp>
      <p:graphicFrame>
        <p:nvGraphicFramePr>
          <p:cNvPr id="5" name="Espaço Reservado para Conteúdo 2">
            <a:extLst>
              <a:ext uri="{FF2B5EF4-FFF2-40B4-BE49-F238E27FC236}">
                <a16:creationId xmlns:a16="http://schemas.microsoft.com/office/drawing/2014/main" id="{414A4FE3-FAEB-B6F3-0410-4C5830F0C376}"/>
              </a:ext>
            </a:extLst>
          </p:cNvPr>
          <p:cNvGraphicFramePr>
            <a:graphicFrameLocks noGrp="1"/>
          </p:cNvGraphicFramePr>
          <p:nvPr>
            <p:ph idx="1"/>
            <p:extLst>
              <p:ext uri="{D42A27DB-BD31-4B8C-83A1-F6EECF244321}">
                <p14:modId xmlns:p14="http://schemas.microsoft.com/office/powerpoint/2010/main" val="2472503562"/>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8296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057A82-0E8B-EAF7-DBA8-EA039ABC6C3E}"/>
              </a:ext>
            </a:extLst>
          </p:cNvPr>
          <p:cNvSpPr>
            <a:spLocks noGrp="1"/>
          </p:cNvSpPr>
          <p:nvPr>
            <p:ph type="title"/>
          </p:nvPr>
        </p:nvSpPr>
        <p:spPr>
          <a:xfrm>
            <a:off x="1188069" y="381935"/>
            <a:ext cx="9356106" cy="1200329"/>
          </a:xfrm>
        </p:spPr>
        <p:txBody>
          <a:bodyPr anchor="t">
            <a:normAutofit/>
          </a:bodyPr>
          <a:lstStyle/>
          <a:p>
            <a:r>
              <a:rPr lang="pt-BR" sz="8000"/>
              <a:t>Modalidades</a:t>
            </a:r>
          </a:p>
        </p:txBody>
      </p:sp>
      <p:graphicFrame>
        <p:nvGraphicFramePr>
          <p:cNvPr id="5" name="Espaço Reservado para Conteúdo 2">
            <a:extLst>
              <a:ext uri="{FF2B5EF4-FFF2-40B4-BE49-F238E27FC236}">
                <a16:creationId xmlns:a16="http://schemas.microsoft.com/office/drawing/2014/main" id="{B2595713-8373-476D-424D-2765AAC69C19}"/>
              </a:ext>
            </a:extLst>
          </p:cNvPr>
          <p:cNvGraphicFramePr>
            <a:graphicFrameLocks noGrp="1"/>
          </p:cNvGraphicFramePr>
          <p:nvPr>
            <p:ph idx="1"/>
            <p:extLst>
              <p:ext uri="{D42A27DB-BD31-4B8C-83A1-F6EECF244321}">
                <p14:modId xmlns:p14="http://schemas.microsoft.com/office/powerpoint/2010/main" val="4195853732"/>
              </p:ext>
            </p:extLst>
          </p:nvPr>
        </p:nvGraphicFramePr>
        <p:xfrm>
          <a:off x="1188062" y="1825625"/>
          <a:ext cx="9356107"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7093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mpilhadeira levantando um contêiner no jardim">
            <a:extLst>
              <a:ext uri="{FF2B5EF4-FFF2-40B4-BE49-F238E27FC236}">
                <a16:creationId xmlns:a16="http://schemas.microsoft.com/office/drawing/2014/main" id="{EB2D5A6A-3D1F-DF06-A9FA-47F8CC36B4BC}"/>
              </a:ext>
            </a:extLst>
          </p:cNvPr>
          <p:cNvPicPr>
            <a:picLocks noChangeAspect="1"/>
          </p:cNvPicPr>
          <p:nvPr/>
        </p:nvPicPr>
        <p:blipFill rotWithShape="1">
          <a:blip r:embed="rId2"/>
          <a:srcRect r="5882" b="-1"/>
          <a:stretch/>
        </p:blipFill>
        <p:spPr>
          <a:xfrm>
            <a:off x="5612822" y="1706928"/>
            <a:ext cx="5740978" cy="4071668"/>
          </a:xfrm>
          <a:prstGeom prst="rect">
            <a:avLst/>
          </a:prstGeom>
        </p:spPr>
      </p:pic>
      <p:sp>
        <p:nvSpPr>
          <p:cNvPr id="2" name="Título 1">
            <a:extLst>
              <a:ext uri="{FF2B5EF4-FFF2-40B4-BE49-F238E27FC236}">
                <a16:creationId xmlns:a16="http://schemas.microsoft.com/office/drawing/2014/main" id="{C55504C7-CF4D-4363-7098-B026D65F5E18}"/>
              </a:ext>
            </a:extLst>
          </p:cNvPr>
          <p:cNvSpPr>
            <a:spLocks noGrp="1"/>
          </p:cNvSpPr>
          <p:nvPr>
            <p:ph type="title"/>
          </p:nvPr>
        </p:nvSpPr>
        <p:spPr>
          <a:xfrm>
            <a:off x="838200" y="365125"/>
            <a:ext cx="3822189" cy="1899912"/>
          </a:xfrm>
        </p:spPr>
        <p:txBody>
          <a:bodyPr>
            <a:normAutofit/>
          </a:bodyPr>
          <a:lstStyle/>
          <a:p>
            <a:endParaRPr lang="pt-BR" sz="4000"/>
          </a:p>
        </p:txBody>
      </p:sp>
      <p:sp>
        <p:nvSpPr>
          <p:cNvPr id="3" name="Espaço Reservado para Conteúdo 2">
            <a:extLst>
              <a:ext uri="{FF2B5EF4-FFF2-40B4-BE49-F238E27FC236}">
                <a16:creationId xmlns:a16="http://schemas.microsoft.com/office/drawing/2014/main" id="{DB1C9057-88B7-9D98-D1FC-B1B0DC7647C6}"/>
              </a:ext>
            </a:extLst>
          </p:cNvPr>
          <p:cNvSpPr>
            <a:spLocks noGrp="1"/>
          </p:cNvSpPr>
          <p:nvPr>
            <p:ph idx="1"/>
          </p:nvPr>
        </p:nvSpPr>
        <p:spPr>
          <a:xfrm>
            <a:off x="838200" y="2434201"/>
            <a:ext cx="3822189" cy="3742762"/>
          </a:xfrm>
        </p:spPr>
        <p:txBody>
          <a:bodyPr>
            <a:normAutofit/>
          </a:bodyPr>
          <a:lstStyle/>
          <a:p>
            <a:r>
              <a:rPr lang="pt-BR" sz="2000"/>
              <a:t>Modal (um meio)</a:t>
            </a:r>
          </a:p>
          <a:p>
            <a:r>
              <a:rPr lang="pt-BR" sz="2000"/>
              <a:t>Multimodal (dois ou mais)</a:t>
            </a:r>
          </a:p>
          <a:p>
            <a:pPr lvl="1"/>
            <a:r>
              <a:rPr lang="pt-BR" sz="2000"/>
              <a:t>Segmentado (contratos distintos com cada transportador)</a:t>
            </a:r>
          </a:p>
          <a:p>
            <a:pPr lvl="1"/>
            <a:r>
              <a:rPr lang="pt-BR" sz="2000"/>
              <a:t>Sucessivo (vários transportadores, um contrato)</a:t>
            </a:r>
          </a:p>
        </p:txBody>
      </p:sp>
    </p:spTree>
    <p:extLst>
      <p:ext uri="{BB962C8B-B14F-4D97-AF65-F5344CB8AC3E}">
        <p14:creationId xmlns:p14="http://schemas.microsoft.com/office/powerpoint/2010/main" val="1632263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982BD8-369D-2708-9DC4-9A6D1E12C4E6}"/>
              </a:ext>
            </a:extLst>
          </p:cNvPr>
          <p:cNvSpPr>
            <a:spLocks noGrp="1"/>
          </p:cNvSpPr>
          <p:nvPr>
            <p:ph type="title"/>
          </p:nvPr>
        </p:nvSpPr>
        <p:spPr/>
        <p:txBody>
          <a:bodyPr/>
          <a:lstStyle/>
          <a:p>
            <a:r>
              <a:rPr lang="pt-BR" dirty="0"/>
              <a:t>Remetente</a:t>
            </a:r>
          </a:p>
        </p:txBody>
      </p:sp>
      <p:sp>
        <p:nvSpPr>
          <p:cNvPr id="4" name="Espaço Reservado para Texto 3">
            <a:extLst>
              <a:ext uri="{FF2B5EF4-FFF2-40B4-BE49-F238E27FC236}">
                <a16:creationId xmlns:a16="http://schemas.microsoft.com/office/drawing/2014/main" id="{699EDEFA-3E3E-1D64-4034-FFC0AA338BED}"/>
              </a:ext>
            </a:extLst>
          </p:cNvPr>
          <p:cNvSpPr>
            <a:spLocks noGrp="1"/>
          </p:cNvSpPr>
          <p:nvPr>
            <p:ph type="body" idx="1"/>
          </p:nvPr>
        </p:nvSpPr>
        <p:spPr/>
        <p:txBody>
          <a:bodyPr/>
          <a:lstStyle/>
          <a:p>
            <a:r>
              <a:rPr lang="pt-BR" dirty="0"/>
              <a:t>Direitos</a:t>
            </a:r>
          </a:p>
        </p:txBody>
      </p:sp>
      <p:sp>
        <p:nvSpPr>
          <p:cNvPr id="5" name="Espaço Reservado para Conteúdo 4">
            <a:extLst>
              <a:ext uri="{FF2B5EF4-FFF2-40B4-BE49-F238E27FC236}">
                <a16:creationId xmlns:a16="http://schemas.microsoft.com/office/drawing/2014/main" id="{B68002CC-6B40-FFD4-4E5C-7FB42945F50B}"/>
              </a:ext>
            </a:extLst>
          </p:cNvPr>
          <p:cNvSpPr>
            <a:spLocks noGrp="1"/>
          </p:cNvSpPr>
          <p:nvPr>
            <p:ph sz="half" idx="2"/>
          </p:nvPr>
        </p:nvSpPr>
        <p:spPr/>
        <p:txBody>
          <a:bodyPr/>
          <a:lstStyle/>
          <a:p>
            <a:r>
              <a:rPr lang="pt-BR" dirty="0"/>
              <a:t>Exigir a entrega da mercadoria no destino, com cuidado e diligência (CC, 743 e 749)</a:t>
            </a:r>
          </a:p>
          <a:p>
            <a:r>
              <a:rPr lang="pt-BR" dirty="0"/>
              <a:t>Direito de desistência (mediante indenização) (CC, 748)</a:t>
            </a:r>
          </a:p>
        </p:txBody>
      </p:sp>
      <p:sp>
        <p:nvSpPr>
          <p:cNvPr id="6" name="Espaço Reservado para Texto 5">
            <a:extLst>
              <a:ext uri="{FF2B5EF4-FFF2-40B4-BE49-F238E27FC236}">
                <a16:creationId xmlns:a16="http://schemas.microsoft.com/office/drawing/2014/main" id="{2FBDCB69-F3A6-765A-EACE-B1B8B8E150D2}"/>
              </a:ext>
            </a:extLst>
          </p:cNvPr>
          <p:cNvSpPr>
            <a:spLocks noGrp="1"/>
          </p:cNvSpPr>
          <p:nvPr>
            <p:ph type="body" sz="quarter" idx="3"/>
          </p:nvPr>
        </p:nvSpPr>
        <p:spPr/>
        <p:txBody>
          <a:bodyPr/>
          <a:lstStyle/>
          <a:p>
            <a:r>
              <a:rPr lang="pt-BR" dirty="0"/>
              <a:t>Deveres</a:t>
            </a:r>
          </a:p>
        </p:txBody>
      </p:sp>
      <p:sp>
        <p:nvSpPr>
          <p:cNvPr id="7" name="Espaço Reservado para Conteúdo 6">
            <a:extLst>
              <a:ext uri="{FF2B5EF4-FFF2-40B4-BE49-F238E27FC236}">
                <a16:creationId xmlns:a16="http://schemas.microsoft.com/office/drawing/2014/main" id="{1AD2BC87-459A-CDC1-B2B6-BD628A172688}"/>
              </a:ext>
            </a:extLst>
          </p:cNvPr>
          <p:cNvSpPr>
            <a:spLocks noGrp="1"/>
          </p:cNvSpPr>
          <p:nvPr>
            <p:ph sz="quarter" idx="4"/>
          </p:nvPr>
        </p:nvSpPr>
        <p:spPr/>
        <p:txBody>
          <a:bodyPr/>
          <a:lstStyle/>
          <a:p>
            <a:r>
              <a:rPr lang="pt-BR" dirty="0"/>
              <a:t>Entregar para transporte</a:t>
            </a:r>
          </a:p>
          <a:p>
            <a:r>
              <a:rPr lang="pt-BR" dirty="0"/>
              <a:t>Acondicionar (CC, 746)</a:t>
            </a:r>
          </a:p>
          <a:p>
            <a:r>
              <a:rPr lang="pt-BR" dirty="0"/>
              <a:t>Declarar o valor e a natureza (CC, 744, único e 745)</a:t>
            </a:r>
          </a:p>
          <a:p>
            <a:r>
              <a:rPr lang="pt-BR" dirty="0"/>
              <a:t>Pagar o frete</a:t>
            </a:r>
          </a:p>
        </p:txBody>
      </p:sp>
    </p:spTree>
    <p:extLst>
      <p:ext uri="{BB962C8B-B14F-4D97-AF65-F5344CB8AC3E}">
        <p14:creationId xmlns:p14="http://schemas.microsoft.com/office/powerpoint/2010/main" val="1942411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9A0C9B-8634-8A98-783A-86F6CC4916AD}"/>
              </a:ext>
            </a:extLst>
          </p:cNvPr>
          <p:cNvSpPr>
            <a:spLocks noGrp="1"/>
          </p:cNvSpPr>
          <p:nvPr>
            <p:ph type="title"/>
          </p:nvPr>
        </p:nvSpPr>
        <p:spPr/>
        <p:txBody>
          <a:bodyPr/>
          <a:lstStyle/>
          <a:p>
            <a:r>
              <a:rPr lang="pt-BR" dirty="0"/>
              <a:t>Transportador </a:t>
            </a:r>
          </a:p>
        </p:txBody>
      </p:sp>
      <p:sp>
        <p:nvSpPr>
          <p:cNvPr id="3" name="Espaço Reservado para Texto 2">
            <a:extLst>
              <a:ext uri="{FF2B5EF4-FFF2-40B4-BE49-F238E27FC236}">
                <a16:creationId xmlns:a16="http://schemas.microsoft.com/office/drawing/2014/main" id="{C722CAC2-1986-329D-811D-6549071B892D}"/>
              </a:ext>
            </a:extLst>
          </p:cNvPr>
          <p:cNvSpPr>
            <a:spLocks noGrp="1"/>
          </p:cNvSpPr>
          <p:nvPr>
            <p:ph type="body" idx="1"/>
          </p:nvPr>
        </p:nvSpPr>
        <p:spPr/>
        <p:txBody>
          <a:bodyPr/>
          <a:lstStyle/>
          <a:p>
            <a:r>
              <a:rPr lang="pt-BR" dirty="0"/>
              <a:t>Direitos</a:t>
            </a:r>
          </a:p>
        </p:txBody>
      </p:sp>
      <p:sp>
        <p:nvSpPr>
          <p:cNvPr id="4" name="Espaço Reservado para Conteúdo 3">
            <a:extLst>
              <a:ext uri="{FF2B5EF4-FFF2-40B4-BE49-F238E27FC236}">
                <a16:creationId xmlns:a16="http://schemas.microsoft.com/office/drawing/2014/main" id="{4B40CA68-EFE7-8721-7F47-BA6D0BDBB1E8}"/>
              </a:ext>
            </a:extLst>
          </p:cNvPr>
          <p:cNvSpPr>
            <a:spLocks noGrp="1"/>
          </p:cNvSpPr>
          <p:nvPr>
            <p:ph sz="half" idx="2"/>
          </p:nvPr>
        </p:nvSpPr>
        <p:spPr/>
        <p:txBody>
          <a:bodyPr>
            <a:normAutofit/>
          </a:bodyPr>
          <a:lstStyle/>
          <a:p>
            <a:r>
              <a:rPr lang="pt-BR" dirty="0"/>
              <a:t>Exigir o cumprimento dos deveres do remetente (pagar, acondicionar, declarar, entregar)</a:t>
            </a:r>
          </a:p>
          <a:p>
            <a:r>
              <a:rPr lang="pt-BR" dirty="0"/>
              <a:t>Direito de recusa (CC, 746 e 747)</a:t>
            </a:r>
          </a:p>
        </p:txBody>
      </p:sp>
      <p:sp>
        <p:nvSpPr>
          <p:cNvPr id="5" name="Espaço Reservado para Texto 4">
            <a:extLst>
              <a:ext uri="{FF2B5EF4-FFF2-40B4-BE49-F238E27FC236}">
                <a16:creationId xmlns:a16="http://schemas.microsoft.com/office/drawing/2014/main" id="{BEE93E3C-740E-FB7A-D836-8D52B78A462F}"/>
              </a:ext>
            </a:extLst>
          </p:cNvPr>
          <p:cNvSpPr>
            <a:spLocks noGrp="1"/>
          </p:cNvSpPr>
          <p:nvPr>
            <p:ph type="body" sz="quarter" idx="3"/>
          </p:nvPr>
        </p:nvSpPr>
        <p:spPr/>
        <p:txBody>
          <a:bodyPr/>
          <a:lstStyle/>
          <a:p>
            <a:r>
              <a:rPr lang="pt-BR" dirty="0"/>
              <a:t>Obrigações</a:t>
            </a:r>
          </a:p>
        </p:txBody>
      </p:sp>
      <p:sp>
        <p:nvSpPr>
          <p:cNvPr id="6" name="Espaço Reservado para Conteúdo 5">
            <a:extLst>
              <a:ext uri="{FF2B5EF4-FFF2-40B4-BE49-F238E27FC236}">
                <a16:creationId xmlns:a16="http://schemas.microsoft.com/office/drawing/2014/main" id="{62BE906F-439E-2FE1-9F35-EEC76946A7DC}"/>
              </a:ext>
            </a:extLst>
          </p:cNvPr>
          <p:cNvSpPr>
            <a:spLocks noGrp="1"/>
          </p:cNvSpPr>
          <p:nvPr>
            <p:ph sz="quarter" idx="4"/>
          </p:nvPr>
        </p:nvSpPr>
        <p:spPr/>
        <p:txBody>
          <a:bodyPr>
            <a:normAutofit/>
          </a:bodyPr>
          <a:lstStyle/>
          <a:p>
            <a:r>
              <a:rPr lang="pt-BR" dirty="0"/>
              <a:t>Transportar</a:t>
            </a:r>
          </a:p>
          <a:p>
            <a:r>
              <a:rPr lang="pt-BR" dirty="0"/>
              <a:t>Emitir o </a:t>
            </a:r>
            <a:r>
              <a:rPr lang="pt-BR" u="sng" dirty="0"/>
              <a:t>conhecimento de embarque</a:t>
            </a:r>
            <a:r>
              <a:rPr lang="pt-BR" dirty="0"/>
              <a:t> (</a:t>
            </a:r>
            <a:r>
              <a:rPr lang="pt-BR" i="1" dirty="0"/>
              <a:t>título que representa o direito de receber a mercadoria de determinado transportador </a:t>
            </a:r>
            <a:r>
              <a:rPr lang="pt-BR" i="1" dirty="0" err="1"/>
              <a:t>CCom</a:t>
            </a:r>
            <a:r>
              <a:rPr lang="pt-BR" i="1" dirty="0"/>
              <a:t>, 575-589</a:t>
            </a:r>
            <a:r>
              <a:rPr lang="pt-BR" dirty="0"/>
              <a:t>)</a:t>
            </a:r>
          </a:p>
          <a:p>
            <a:r>
              <a:rPr lang="pt-BR" dirty="0"/>
              <a:t>Guardar a coisa (CC, 750)</a:t>
            </a:r>
          </a:p>
          <a:p>
            <a:r>
              <a:rPr lang="pt-BR" dirty="0"/>
              <a:t>Entregar</a:t>
            </a:r>
          </a:p>
        </p:txBody>
      </p:sp>
    </p:spTree>
    <p:extLst>
      <p:ext uri="{BB962C8B-B14F-4D97-AF65-F5344CB8AC3E}">
        <p14:creationId xmlns:p14="http://schemas.microsoft.com/office/powerpoint/2010/main" val="1421619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D94A2D-AF2D-20C4-B30E-80A780A6A062}"/>
              </a:ext>
            </a:extLst>
          </p:cNvPr>
          <p:cNvSpPr>
            <a:spLocks noGrp="1"/>
          </p:cNvSpPr>
          <p:nvPr>
            <p:ph type="title"/>
          </p:nvPr>
        </p:nvSpPr>
        <p:spPr>
          <a:xfrm>
            <a:off x="1261872" y="365760"/>
            <a:ext cx="9692640" cy="1325562"/>
          </a:xfrm>
        </p:spPr>
        <p:txBody>
          <a:bodyPr>
            <a:normAutofit/>
          </a:bodyPr>
          <a:lstStyle/>
          <a:p>
            <a:r>
              <a:rPr lang="pt-BR"/>
              <a:t>Conhecimento de embarque</a:t>
            </a:r>
          </a:p>
        </p:txBody>
      </p:sp>
      <p:graphicFrame>
        <p:nvGraphicFramePr>
          <p:cNvPr id="5" name="Espaço Reservado para Conteúdo 2">
            <a:extLst>
              <a:ext uri="{FF2B5EF4-FFF2-40B4-BE49-F238E27FC236}">
                <a16:creationId xmlns:a16="http://schemas.microsoft.com/office/drawing/2014/main" id="{B0B63005-0530-B216-FE78-7CC0CD78337F}"/>
              </a:ext>
            </a:extLst>
          </p:cNvPr>
          <p:cNvGraphicFramePr>
            <a:graphicFrameLocks noGrp="1"/>
          </p:cNvGraphicFramePr>
          <p:nvPr>
            <p:ph idx="1"/>
            <p:extLst>
              <p:ext uri="{D42A27DB-BD31-4B8C-83A1-F6EECF244321}">
                <p14:modId xmlns:p14="http://schemas.microsoft.com/office/powerpoint/2010/main" val="1854156019"/>
              </p:ext>
            </p:extLst>
          </p:nvPr>
        </p:nvGraphicFramePr>
        <p:xfrm>
          <a:off x="1262063" y="2013055"/>
          <a:ext cx="8785735" cy="4201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0488573"/>
      </p:ext>
    </p:extLst>
  </p:cSld>
  <p:clrMapOvr>
    <a:masterClrMapping/>
  </p:clrMapOvr>
</p:sld>
</file>

<file path=ppt/theme/theme1.xml><?xml version="1.0" encoding="utf-8"?>
<a:theme xmlns:a="http://schemas.openxmlformats.org/drawingml/2006/main" name="Exibir">
  <a:themeElements>
    <a:clrScheme name="Exibir">
      <a:dk1>
        <a:sysClr val="windowText" lastClr="000000"/>
      </a:dk1>
      <a:lt1>
        <a:sysClr val="window" lastClr="FFFFFF"/>
      </a:lt1>
      <a:dk2>
        <a:srgbClr val="564B3C"/>
      </a:dk2>
      <a:lt2>
        <a:srgbClr val="ECEDD1"/>
      </a:lt2>
      <a:accent1>
        <a:srgbClr val="93A299"/>
      </a:accent1>
      <a:accent2>
        <a:srgbClr val="CB4B30"/>
      </a:accent2>
      <a:accent3>
        <a:srgbClr val="B5AE53"/>
      </a:accent3>
      <a:accent4>
        <a:srgbClr val="6F6A7A"/>
      </a:accent4>
      <a:accent5>
        <a:srgbClr val="E8B54D"/>
      </a:accent5>
      <a:accent6>
        <a:srgbClr val="8A7952"/>
      </a:accent6>
      <a:hlink>
        <a:srgbClr val="9F9F0B"/>
      </a:hlink>
      <a:folHlink>
        <a:srgbClr val="B2B2B2"/>
      </a:folHlink>
    </a:clrScheme>
    <a:fontScheme name="Exibir">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ibir">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3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866257B-E5CE-4C43-9210-F2DE76BE10B5}"/>
    </a:ext>
  </a:extLst>
</a:theme>
</file>

<file path=docProps/app.xml><?xml version="1.0" encoding="utf-8"?>
<Properties xmlns="http://schemas.openxmlformats.org/officeDocument/2006/extended-properties" xmlns:vt="http://schemas.openxmlformats.org/officeDocument/2006/docPropsVTypes">
  <Template>TM03457515[[fn=Exibir]]</Template>
  <TotalTime>56</TotalTime>
  <Words>1646</Words>
  <Application>Microsoft Office PowerPoint</Application>
  <PresentationFormat>Widescreen</PresentationFormat>
  <Paragraphs>109</Paragraphs>
  <Slides>16</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16</vt:i4>
      </vt:variant>
    </vt:vector>
  </HeadingPairs>
  <TitlesOfParts>
    <vt:vector size="23" baseType="lpstr">
      <vt:lpstr>Arial</vt:lpstr>
      <vt:lpstr>Century Schoolbook</vt:lpstr>
      <vt:lpstr>Open sans</vt:lpstr>
      <vt:lpstr>Times New Roman</vt:lpstr>
      <vt:lpstr>Ubuntu</vt:lpstr>
      <vt:lpstr>Wingdings 2</vt:lpstr>
      <vt:lpstr>Exibir</vt:lpstr>
      <vt:lpstr>Contrato de Transporte</vt:lpstr>
      <vt:lpstr>Definição legal</vt:lpstr>
      <vt:lpstr>Distinções  </vt:lpstr>
      <vt:lpstr>Características</vt:lpstr>
      <vt:lpstr>Modalidades</vt:lpstr>
      <vt:lpstr>Apresentação do PowerPoint</vt:lpstr>
      <vt:lpstr>Remetente</vt:lpstr>
      <vt:lpstr>Transportador </vt:lpstr>
      <vt:lpstr>Conhecimento de embarque</vt:lpstr>
      <vt:lpstr>Código Comercial</vt:lpstr>
      <vt:lpstr>Responsabilidade civil do transportador</vt:lpstr>
      <vt:lpstr>Destinatário</vt:lpstr>
      <vt:lpstr>Abandono</vt:lpstr>
      <vt:lpstr>Jurisprudência</vt:lpstr>
      <vt:lpstr>Tema Repetitivo 957</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Contrato de Transporte</dc:title>
  <dc:creator>Andre Lupi</dc:creator>
  <cp:lastModifiedBy>Andre Lupi</cp:lastModifiedBy>
  <cp:revision>1</cp:revision>
  <dcterms:created xsi:type="dcterms:W3CDTF">2023-09-17T22:53:00Z</dcterms:created>
  <dcterms:modified xsi:type="dcterms:W3CDTF">2023-09-17T23:49:35Z</dcterms:modified>
</cp:coreProperties>
</file>