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2" r:id="rId7"/>
    <p:sldId id="263" r:id="rId8"/>
    <p:sldId id="269" r:id="rId9"/>
    <p:sldId id="272" r:id="rId10"/>
    <p:sldId id="265" r:id="rId11"/>
    <p:sldId id="267" r:id="rId12"/>
    <p:sldId id="266" r:id="rId13"/>
    <p:sldId id="271" r:id="rId14"/>
    <p:sldId id="268" r:id="rId15"/>
    <p:sldId id="27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 Lupi" userId="cc236b0442a424de" providerId="LiveId" clId="{54FDD86A-F3EE-4046-832C-3E2D1C36AE3B}"/>
    <pc:docChg chg="custSel modSld">
      <pc:chgData name="Andre Lupi" userId="cc236b0442a424de" providerId="LiveId" clId="{54FDD86A-F3EE-4046-832C-3E2D1C36AE3B}" dt="2024-10-15T13:26:08.031" v="118" actId="20577"/>
      <pc:docMkLst>
        <pc:docMk/>
      </pc:docMkLst>
      <pc:sldChg chg="modSp mod">
        <pc:chgData name="Andre Lupi" userId="cc236b0442a424de" providerId="LiveId" clId="{54FDD86A-F3EE-4046-832C-3E2D1C36AE3B}" dt="2024-10-15T13:26:08.031" v="118" actId="20577"/>
        <pc:sldMkLst>
          <pc:docMk/>
          <pc:sldMk cId="3576541803" sldId="268"/>
        </pc:sldMkLst>
        <pc:spChg chg="mod">
          <ac:chgData name="Andre Lupi" userId="cc236b0442a424de" providerId="LiveId" clId="{54FDD86A-F3EE-4046-832C-3E2D1C36AE3B}" dt="2024-10-15T13:25:02.324" v="59" actId="20577"/>
          <ac:spMkLst>
            <pc:docMk/>
            <pc:sldMk cId="3576541803" sldId="268"/>
            <ac:spMk id="3" creationId="{00000000-0000-0000-0000-000000000000}"/>
          </ac:spMkLst>
        </pc:spChg>
        <pc:spChg chg="mod">
          <ac:chgData name="Andre Lupi" userId="cc236b0442a424de" providerId="LiveId" clId="{54FDD86A-F3EE-4046-832C-3E2D1C36AE3B}" dt="2024-10-15T13:26:08.031" v="118" actId="20577"/>
          <ac:spMkLst>
            <pc:docMk/>
            <pc:sldMk cId="3576541803" sldId="268"/>
            <ac:spMk id="4" creationId="{00000000-0000-0000-0000-000000000000}"/>
          </ac:spMkLst>
        </pc:spChg>
      </pc:sldChg>
    </pc:docChg>
  </pc:docChgLst>
  <pc:docChgLst>
    <pc:chgData name="Andre Lupi" userId="cc236b0442a424de" providerId="LiveId" clId="{69B45820-5765-4F57-8C61-B2F907C50A56}"/>
    <pc:docChg chg="undo custSel mod modSld">
      <pc:chgData name="Andre Lupi" userId="cc236b0442a424de" providerId="LiveId" clId="{69B45820-5765-4F57-8C61-B2F907C50A56}" dt="2020-11-17T13:04:01.736" v="45" actId="26606"/>
      <pc:docMkLst>
        <pc:docMk/>
      </pc:docMkLst>
      <pc:sldChg chg="addSp modSp mod setBg">
        <pc:chgData name="Andre Lupi" userId="cc236b0442a424de" providerId="LiveId" clId="{69B45820-5765-4F57-8C61-B2F907C50A56}" dt="2020-11-17T12:55:04.128" v="0" actId="26606"/>
        <pc:sldMkLst>
          <pc:docMk/>
          <pc:sldMk cId="1061907448" sldId="256"/>
        </pc:sldMkLst>
        <pc:spChg chg="mo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8" creationId="{0B3B9DBC-97CC-4A18-B4A6-66E240292269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10" creationId="{F4492644-1D84-449E-94E4-5FC5C873D32E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12" creationId="{94EE1A74-DEBF-434E-8B5E-7AB296ECBE08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14" creationId="{8C7C4D4B-92D9-4FA4-A294-749E8574FF51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16" creationId="{BADA3358-2A3F-41B0-A458-6FD1DB3AF9BB}"/>
          </ac:spMkLst>
        </pc:spChg>
        <pc:spChg chg="add">
          <ac:chgData name="Andre Lupi" userId="cc236b0442a424de" providerId="LiveId" clId="{69B45820-5765-4F57-8C61-B2F907C50A56}" dt="2020-11-17T12:55:04.128" v="0" actId="26606"/>
          <ac:spMkLst>
            <pc:docMk/>
            <pc:sldMk cId="1061907448" sldId="256"/>
            <ac:spMk id="18" creationId="{E4737216-37B2-43AD-AB08-05BFCCEFC99E}"/>
          </ac:spMkLst>
        </pc:spChg>
      </pc:sldChg>
      <pc:sldChg chg="addSp modSp mod setBg setClrOvrMap">
        <pc:chgData name="Andre Lupi" userId="cc236b0442a424de" providerId="LiveId" clId="{69B45820-5765-4F57-8C61-B2F907C50A56}" dt="2020-11-17T12:55:12.057" v="1" actId="26606"/>
        <pc:sldMkLst>
          <pc:docMk/>
          <pc:sldMk cId="693702583" sldId="257"/>
        </pc:sldMkLst>
        <pc:spChg chg="mod">
          <ac:chgData name="Andre Lupi" userId="cc236b0442a424de" providerId="LiveId" clId="{69B45820-5765-4F57-8C61-B2F907C50A56}" dt="2020-11-17T12:55:12.057" v="1" actId="26606"/>
          <ac:spMkLst>
            <pc:docMk/>
            <pc:sldMk cId="693702583" sldId="257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2:55:12.057" v="1" actId="26606"/>
          <ac:spMkLst>
            <pc:docMk/>
            <pc:sldMk cId="693702583" sldId="257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2:55:12.057" v="1" actId="26606"/>
          <ac:spMkLst>
            <pc:docMk/>
            <pc:sldMk cId="693702583" sldId="257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2:55:12.057" v="1" actId="26606"/>
          <ac:spMkLst>
            <pc:docMk/>
            <pc:sldMk cId="693702583" sldId="257"/>
            <ac:spMk id="9" creationId="{2A6B319F-86FE-4754-878E-06F0804D882B}"/>
          </ac:spMkLst>
        </pc:spChg>
        <pc:spChg chg="add">
          <ac:chgData name="Andre Lupi" userId="cc236b0442a424de" providerId="LiveId" clId="{69B45820-5765-4F57-8C61-B2F907C50A56}" dt="2020-11-17T12:55:12.057" v="1" actId="26606"/>
          <ac:spMkLst>
            <pc:docMk/>
            <pc:sldMk cId="693702583" sldId="257"/>
            <ac:spMk id="11" creationId="{DCF7D1B5-3477-499F-ACC5-2C8B07F4EDB3}"/>
          </ac:spMkLst>
        </pc:spChg>
      </pc:sldChg>
      <pc:sldChg chg="addSp modSp mod setBg">
        <pc:chgData name="Andre Lupi" userId="cc236b0442a424de" providerId="LiveId" clId="{69B45820-5765-4F57-8C61-B2F907C50A56}" dt="2020-11-17T13:03:05.784" v="33" actId="26606"/>
        <pc:sldMkLst>
          <pc:docMk/>
          <pc:sldMk cId="1054200502" sldId="258"/>
        </pc:sldMkLst>
        <pc:spChg chg="mod">
          <ac:chgData name="Andre Lupi" userId="cc236b0442a424de" providerId="LiveId" clId="{69B45820-5765-4F57-8C61-B2F907C50A56}" dt="2020-11-17T13:03:05.784" v="33" actId="26606"/>
          <ac:spMkLst>
            <pc:docMk/>
            <pc:sldMk cId="1054200502" sldId="258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05.784" v="33" actId="26606"/>
          <ac:spMkLst>
            <pc:docMk/>
            <pc:sldMk cId="1054200502" sldId="258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05.784" v="33" actId="26606"/>
          <ac:spMkLst>
            <pc:docMk/>
            <pc:sldMk cId="1054200502" sldId="258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05.784" v="33" actId="26606"/>
          <ac:spMkLst>
            <pc:docMk/>
            <pc:sldMk cId="1054200502" sldId="258"/>
            <ac:spMk id="9" creationId="{4C608BEB-860E-4094-8511-78603564A75E}"/>
          </ac:spMkLst>
        </pc:spChg>
        <pc:cxnChg chg="add">
          <ac:chgData name="Andre Lupi" userId="cc236b0442a424de" providerId="LiveId" clId="{69B45820-5765-4F57-8C61-B2F907C50A56}" dt="2020-11-17T13:03:05.784" v="33" actId="26606"/>
          <ac:cxnSpMkLst>
            <pc:docMk/>
            <pc:sldMk cId="1054200502" sldId="258"/>
            <ac:cxnSpMk id="11" creationId="{1F16A8D4-FE87-4604-88B2-394B5D1EB437}"/>
          </ac:cxnSpMkLst>
        </pc:cxnChg>
      </pc:sldChg>
      <pc:sldChg chg="addSp modSp mod setBg setClrOvrMap">
        <pc:chgData name="Andre Lupi" userId="cc236b0442a424de" providerId="LiveId" clId="{69B45820-5765-4F57-8C61-B2F907C50A56}" dt="2020-11-17T13:03:58.367" v="44" actId="26606"/>
        <pc:sldMkLst>
          <pc:docMk/>
          <pc:sldMk cId="2335951168" sldId="259"/>
        </pc:sldMkLst>
        <pc:spChg chg="mod">
          <ac:chgData name="Andre Lupi" userId="cc236b0442a424de" providerId="LiveId" clId="{69B45820-5765-4F57-8C61-B2F907C50A56}" dt="2020-11-17T13:03:58.367" v="44" actId="26606"/>
          <ac:spMkLst>
            <pc:docMk/>
            <pc:sldMk cId="2335951168" sldId="259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58.367" v="44" actId="26606"/>
          <ac:spMkLst>
            <pc:docMk/>
            <pc:sldMk cId="2335951168" sldId="259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58.367" v="44" actId="26606"/>
          <ac:spMkLst>
            <pc:docMk/>
            <pc:sldMk cId="2335951168" sldId="259"/>
            <ac:spMk id="8" creationId="{C7FA33FF-088D-4F16-95A2-2C64D353DEA8}"/>
          </ac:spMkLst>
        </pc:spChg>
        <pc:spChg chg="add">
          <ac:chgData name="Andre Lupi" userId="cc236b0442a424de" providerId="LiveId" clId="{69B45820-5765-4F57-8C61-B2F907C50A56}" dt="2020-11-17T13:03:58.367" v="44" actId="26606"/>
          <ac:spMkLst>
            <pc:docMk/>
            <pc:sldMk cId="2335951168" sldId="259"/>
            <ac:spMk id="10" creationId="{A376EFB1-01CF-419F-ABF1-2AF02BBFCBD1}"/>
          </ac:spMkLst>
        </pc:spChg>
        <pc:spChg chg="add">
          <ac:chgData name="Andre Lupi" userId="cc236b0442a424de" providerId="LiveId" clId="{69B45820-5765-4F57-8C61-B2F907C50A56}" dt="2020-11-17T13:03:58.367" v="44" actId="26606"/>
          <ac:spMkLst>
            <pc:docMk/>
            <pc:sldMk cId="2335951168" sldId="259"/>
            <ac:spMk id="12" creationId="{FF9DEA15-78BD-4750-AA18-B9F28A6D5AB8}"/>
          </ac:spMkLst>
        </pc:spChg>
      </pc:sldChg>
      <pc:sldChg chg="addSp modSp mod setBg setClrOvrMap">
        <pc:chgData name="Andre Lupi" userId="cc236b0442a424de" providerId="LiveId" clId="{69B45820-5765-4F57-8C61-B2F907C50A56}" dt="2020-11-17T13:04:01.736" v="45" actId="26606"/>
        <pc:sldMkLst>
          <pc:docMk/>
          <pc:sldMk cId="2004564737" sldId="260"/>
        </pc:sldMkLst>
        <pc:spChg chg="mod">
          <ac:chgData name="Andre Lupi" userId="cc236b0442a424de" providerId="LiveId" clId="{69B45820-5765-4F57-8C61-B2F907C50A56}" dt="2020-11-17T13:04:01.736" v="45" actId="26606"/>
          <ac:spMkLst>
            <pc:docMk/>
            <pc:sldMk cId="2004564737" sldId="260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4:01.736" v="45" actId="26606"/>
          <ac:spMkLst>
            <pc:docMk/>
            <pc:sldMk cId="2004564737" sldId="260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4:01.736" v="45" actId="26606"/>
          <ac:spMkLst>
            <pc:docMk/>
            <pc:sldMk cId="2004564737" sldId="260"/>
            <ac:spMk id="8" creationId="{C7FA33FF-088D-4F16-95A2-2C64D353DEA8}"/>
          </ac:spMkLst>
        </pc:spChg>
        <pc:spChg chg="add">
          <ac:chgData name="Andre Lupi" userId="cc236b0442a424de" providerId="LiveId" clId="{69B45820-5765-4F57-8C61-B2F907C50A56}" dt="2020-11-17T13:04:01.736" v="45" actId="26606"/>
          <ac:spMkLst>
            <pc:docMk/>
            <pc:sldMk cId="2004564737" sldId="260"/>
            <ac:spMk id="10" creationId="{A376EFB1-01CF-419F-ABF1-2AF02BBFCBD1}"/>
          </ac:spMkLst>
        </pc:spChg>
        <pc:spChg chg="add">
          <ac:chgData name="Andre Lupi" userId="cc236b0442a424de" providerId="LiveId" clId="{69B45820-5765-4F57-8C61-B2F907C50A56}" dt="2020-11-17T13:04:01.736" v="45" actId="26606"/>
          <ac:spMkLst>
            <pc:docMk/>
            <pc:sldMk cId="2004564737" sldId="260"/>
            <ac:spMk id="12" creationId="{FF9DEA15-78BD-4750-AA18-B9F28A6D5AB8}"/>
          </ac:spMkLst>
        </pc:spChg>
      </pc:sldChg>
      <pc:sldChg chg="addSp delSp modSp mod setBg setClrOvrMap">
        <pc:chgData name="Andre Lupi" userId="cc236b0442a424de" providerId="LiveId" clId="{69B45820-5765-4F57-8C61-B2F907C50A56}" dt="2020-11-17T13:03:11.559" v="36" actId="26606"/>
        <pc:sldMkLst>
          <pc:docMk/>
          <pc:sldMk cId="2897113629" sldId="261"/>
        </pc:sldMkLst>
        <pc:spChg chg="mo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4" creationId="{00000000-0000-0000-0000-000000000000}"/>
          </ac:spMkLst>
        </pc:spChg>
        <pc:spChg chg="add del">
          <ac:chgData name="Andre Lupi" userId="cc236b0442a424de" providerId="LiveId" clId="{69B45820-5765-4F57-8C61-B2F907C50A56}" dt="2020-11-17T13:03:11.550" v="35" actId="26606"/>
          <ac:spMkLst>
            <pc:docMk/>
            <pc:sldMk cId="2897113629" sldId="261"/>
            <ac:spMk id="9" creationId="{1DE7243B-5109-444B-8FAF-7437C66BC0E9}"/>
          </ac:spMkLst>
        </pc:spChg>
        <pc:spChg chg="add del">
          <ac:chgData name="Andre Lupi" userId="cc236b0442a424de" providerId="LiveId" clId="{69B45820-5765-4F57-8C61-B2F907C50A56}" dt="2020-11-17T13:03:11.550" v="35" actId="26606"/>
          <ac:spMkLst>
            <pc:docMk/>
            <pc:sldMk cId="2897113629" sldId="261"/>
            <ac:spMk id="11" creationId="{4C5D6221-DA7B-4611-AA26-7D8E349FDE96}"/>
          </ac:spMkLst>
        </pc:spChg>
        <pc:spChg chg="ad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13" creationId="{4C5D6221-DA7B-4611-AA26-7D8E349FDE96}"/>
          </ac:spMkLst>
        </pc:spChg>
        <pc:spChg chg="ad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14" creationId="{E35A04CF-97D4-4FF7-B359-C546B1F62E54}"/>
          </ac:spMkLst>
        </pc:spChg>
        <pc:spChg chg="add">
          <ac:chgData name="Andre Lupi" userId="cc236b0442a424de" providerId="LiveId" clId="{69B45820-5765-4F57-8C61-B2F907C50A56}" dt="2020-11-17T13:03:11.559" v="36" actId="26606"/>
          <ac:spMkLst>
            <pc:docMk/>
            <pc:sldMk cId="2897113629" sldId="261"/>
            <ac:spMk id="15" creationId="{1DE7243B-5109-444B-8FAF-7437C66BC0E9}"/>
          </ac:spMkLst>
        </pc:spChg>
      </pc:sldChg>
      <pc:sldChg chg="addSp modSp mod setBg">
        <pc:chgData name="Andre Lupi" userId="cc236b0442a424de" providerId="LiveId" clId="{69B45820-5765-4F57-8C61-B2F907C50A56}" dt="2020-11-17T13:03:15.880" v="37" actId="26606"/>
        <pc:sldMkLst>
          <pc:docMk/>
          <pc:sldMk cId="2067376308" sldId="262"/>
        </pc:sldMkLst>
        <pc:spChg chg="mod">
          <ac:chgData name="Andre Lupi" userId="cc236b0442a424de" providerId="LiveId" clId="{69B45820-5765-4F57-8C61-B2F907C50A56}" dt="2020-11-17T13:03:15.880" v="37" actId="26606"/>
          <ac:spMkLst>
            <pc:docMk/>
            <pc:sldMk cId="2067376308" sldId="262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15.880" v="37" actId="26606"/>
          <ac:spMkLst>
            <pc:docMk/>
            <pc:sldMk cId="2067376308" sldId="262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15.880" v="37" actId="26606"/>
          <ac:spMkLst>
            <pc:docMk/>
            <pc:sldMk cId="2067376308" sldId="262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15.880" v="37" actId="26606"/>
          <ac:spMkLst>
            <pc:docMk/>
            <pc:sldMk cId="2067376308" sldId="262"/>
            <ac:spMk id="9" creationId="{4C608BEB-860E-4094-8511-78603564A75E}"/>
          </ac:spMkLst>
        </pc:spChg>
        <pc:cxnChg chg="add">
          <ac:chgData name="Andre Lupi" userId="cc236b0442a424de" providerId="LiveId" clId="{69B45820-5765-4F57-8C61-B2F907C50A56}" dt="2020-11-17T13:03:15.880" v="37" actId="26606"/>
          <ac:cxnSpMkLst>
            <pc:docMk/>
            <pc:sldMk cId="2067376308" sldId="262"/>
            <ac:cxnSpMk id="11" creationId="{1F16A8D4-FE87-4604-88B2-394B5D1EB437}"/>
          </ac:cxnSpMkLst>
        </pc:cxnChg>
      </pc:sldChg>
      <pc:sldChg chg="addSp modSp mod setBg">
        <pc:chgData name="Andre Lupi" userId="cc236b0442a424de" providerId="LiveId" clId="{69B45820-5765-4F57-8C61-B2F907C50A56}" dt="2020-11-17T13:03:22.016" v="38" actId="26606"/>
        <pc:sldMkLst>
          <pc:docMk/>
          <pc:sldMk cId="1162645000" sldId="263"/>
        </pc:sldMkLst>
        <pc:spChg chg="mod">
          <ac:chgData name="Andre Lupi" userId="cc236b0442a424de" providerId="LiveId" clId="{69B45820-5765-4F57-8C61-B2F907C50A56}" dt="2020-11-17T13:03:22.016" v="38" actId="26606"/>
          <ac:spMkLst>
            <pc:docMk/>
            <pc:sldMk cId="1162645000" sldId="263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22.016" v="38" actId="26606"/>
          <ac:spMkLst>
            <pc:docMk/>
            <pc:sldMk cId="1162645000" sldId="263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22.016" v="38" actId="26606"/>
          <ac:spMkLst>
            <pc:docMk/>
            <pc:sldMk cId="1162645000" sldId="263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22.016" v="38" actId="26606"/>
          <ac:spMkLst>
            <pc:docMk/>
            <pc:sldMk cId="1162645000" sldId="263"/>
            <ac:spMk id="9" creationId="{4C608BEB-860E-4094-8511-78603564A75E}"/>
          </ac:spMkLst>
        </pc:spChg>
        <pc:cxnChg chg="add">
          <ac:chgData name="Andre Lupi" userId="cc236b0442a424de" providerId="LiveId" clId="{69B45820-5765-4F57-8C61-B2F907C50A56}" dt="2020-11-17T13:03:22.016" v="38" actId="26606"/>
          <ac:cxnSpMkLst>
            <pc:docMk/>
            <pc:sldMk cId="1162645000" sldId="263"/>
            <ac:cxnSpMk id="11" creationId="{1F16A8D4-FE87-4604-88B2-394B5D1EB437}"/>
          </ac:cxnSpMkLst>
        </pc:cxnChg>
      </pc:sldChg>
      <pc:sldChg chg="addSp delSp modSp mod setBg">
        <pc:chgData name="Andre Lupi" userId="cc236b0442a424de" providerId="LiveId" clId="{69B45820-5765-4F57-8C61-B2F907C50A56}" dt="2020-11-17T13:03:39.951" v="40" actId="26606"/>
        <pc:sldMkLst>
          <pc:docMk/>
          <pc:sldMk cId="2899626854" sldId="265"/>
        </pc:sldMkLst>
        <pc:spChg chg="mod">
          <ac:chgData name="Andre Lupi" userId="cc236b0442a424de" providerId="LiveId" clId="{69B45820-5765-4F57-8C61-B2F907C50A56}" dt="2020-11-17T13:03:39.951" v="40" actId="26606"/>
          <ac:spMkLst>
            <pc:docMk/>
            <pc:sldMk cId="2899626854" sldId="265"/>
            <ac:spMk id="2" creationId="{00000000-0000-0000-0000-000000000000}"/>
          </ac:spMkLst>
        </pc:spChg>
        <pc:spChg chg="del">
          <ac:chgData name="Andre Lupi" userId="cc236b0442a424de" providerId="LiveId" clId="{69B45820-5765-4F57-8C61-B2F907C50A56}" dt="2020-11-17T13:03:39.951" v="40" actId="26606"/>
          <ac:spMkLst>
            <pc:docMk/>
            <pc:sldMk cId="2899626854" sldId="265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39.951" v="40" actId="26606"/>
          <ac:spMkLst>
            <pc:docMk/>
            <pc:sldMk cId="2899626854" sldId="265"/>
            <ac:spMk id="9" creationId="{DC8C3900-B8A1-4965-88E6-CBCBFE067207}"/>
          </ac:spMkLst>
        </pc:spChg>
        <pc:graphicFrameChg chg="add">
          <ac:chgData name="Andre Lupi" userId="cc236b0442a424de" providerId="LiveId" clId="{69B45820-5765-4F57-8C61-B2F907C50A56}" dt="2020-11-17T13:03:39.951" v="40" actId="26606"/>
          <ac:graphicFrameMkLst>
            <pc:docMk/>
            <pc:sldMk cId="2899626854" sldId="265"/>
            <ac:graphicFrameMk id="5" creationId="{FF7D1309-639D-465C-B413-728D4E5A16D2}"/>
          </ac:graphicFrameMkLst>
        </pc:graphicFrameChg>
      </pc:sldChg>
      <pc:sldChg chg="addSp modSp mod setBg">
        <pc:chgData name="Andre Lupi" userId="cc236b0442a424de" providerId="LiveId" clId="{69B45820-5765-4F57-8C61-B2F907C50A56}" dt="2020-11-17T13:03:47.417" v="42" actId="26606"/>
        <pc:sldMkLst>
          <pc:docMk/>
          <pc:sldMk cId="1260626039" sldId="266"/>
        </pc:sldMkLst>
        <pc:spChg chg="mod">
          <ac:chgData name="Andre Lupi" userId="cc236b0442a424de" providerId="LiveId" clId="{69B45820-5765-4F57-8C61-B2F907C50A56}" dt="2020-11-17T13:03:47.417" v="42" actId="26606"/>
          <ac:spMkLst>
            <pc:docMk/>
            <pc:sldMk cId="1260626039" sldId="266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47.417" v="42" actId="26606"/>
          <ac:spMkLst>
            <pc:docMk/>
            <pc:sldMk cId="1260626039" sldId="266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47.417" v="42" actId="26606"/>
          <ac:spMkLst>
            <pc:docMk/>
            <pc:sldMk cId="1260626039" sldId="266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47.417" v="42" actId="26606"/>
          <ac:spMkLst>
            <pc:docMk/>
            <pc:sldMk cId="1260626039" sldId="266"/>
            <ac:spMk id="9" creationId="{4C608BEB-860E-4094-8511-78603564A75E}"/>
          </ac:spMkLst>
        </pc:spChg>
        <pc:cxnChg chg="add">
          <ac:chgData name="Andre Lupi" userId="cc236b0442a424de" providerId="LiveId" clId="{69B45820-5765-4F57-8C61-B2F907C50A56}" dt="2020-11-17T13:03:47.417" v="42" actId="26606"/>
          <ac:cxnSpMkLst>
            <pc:docMk/>
            <pc:sldMk cId="1260626039" sldId="266"/>
            <ac:cxnSpMk id="11" creationId="{1F16A8D4-FE87-4604-88B2-394B5D1EB437}"/>
          </ac:cxnSpMkLst>
        </pc:cxnChg>
      </pc:sldChg>
      <pc:sldChg chg="addSp delSp modSp mod setBg">
        <pc:chgData name="Andre Lupi" userId="cc236b0442a424de" providerId="LiveId" clId="{69B45820-5765-4F57-8C61-B2F907C50A56}" dt="2020-11-17T13:03:43.667" v="41" actId="26606"/>
        <pc:sldMkLst>
          <pc:docMk/>
          <pc:sldMk cId="3042065394" sldId="267"/>
        </pc:sldMkLst>
        <pc:spChg chg="mod">
          <ac:chgData name="Andre Lupi" userId="cc236b0442a424de" providerId="LiveId" clId="{69B45820-5765-4F57-8C61-B2F907C50A56}" dt="2020-11-17T13:03:43.667" v="41" actId="26606"/>
          <ac:spMkLst>
            <pc:docMk/>
            <pc:sldMk cId="3042065394" sldId="267"/>
            <ac:spMk id="2" creationId="{00000000-0000-0000-0000-000000000000}"/>
          </ac:spMkLst>
        </pc:spChg>
        <pc:spChg chg="del">
          <ac:chgData name="Andre Lupi" userId="cc236b0442a424de" providerId="LiveId" clId="{69B45820-5765-4F57-8C61-B2F907C50A56}" dt="2020-11-17T13:03:43.667" v="41" actId="26606"/>
          <ac:spMkLst>
            <pc:docMk/>
            <pc:sldMk cId="3042065394" sldId="267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43.667" v="41" actId="26606"/>
          <ac:spMkLst>
            <pc:docMk/>
            <pc:sldMk cId="3042065394" sldId="267"/>
            <ac:spMk id="9" creationId="{46C2E80F-49A6-4372-B103-219D417A55ED}"/>
          </ac:spMkLst>
        </pc:spChg>
        <pc:graphicFrameChg chg="add">
          <ac:chgData name="Andre Lupi" userId="cc236b0442a424de" providerId="LiveId" clId="{69B45820-5765-4F57-8C61-B2F907C50A56}" dt="2020-11-17T13:03:43.667" v="41" actId="26606"/>
          <ac:graphicFrameMkLst>
            <pc:docMk/>
            <pc:sldMk cId="3042065394" sldId="267"/>
            <ac:graphicFrameMk id="5" creationId="{B4C73925-BD60-4B55-9842-1C14C8E18E05}"/>
          </ac:graphicFrameMkLst>
        </pc:graphicFrameChg>
      </pc:sldChg>
      <pc:sldChg chg="addSp delSp modSp mod setBg setClrOvrMap">
        <pc:chgData name="Andre Lupi" userId="cc236b0442a424de" providerId="LiveId" clId="{69B45820-5765-4F57-8C61-B2F907C50A56}" dt="2020-11-17T13:03:01.659" v="32" actId="403"/>
        <pc:sldMkLst>
          <pc:docMk/>
          <pc:sldMk cId="2549398220" sldId="268"/>
        </pc:sldMkLst>
        <pc:spChg chg="mod">
          <ac:chgData name="Andre Lupi" userId="cc236b0442a424de" providerId="LiveId" clId="{69B45820-5765-4F57-8C61-B2F907C50A56}" dt="2020-11-17T13:02:47.837" v="24" actId="26606"/>
          <ac:spMkLst>
            <pc:docMk/>
            <pc:sldMk cId="2549398220" sldId="268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2:56.970" v="30" actId="27636"/>
          <ac:spMkLst>
            <pc:docMk/>
            <pc:sldMk cId="2549398220" sldId="268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01.659" v="32" actId="403"/>
          <ac:spMkLst>
            <pc:docMk/>
            <pc:sldMk cId="2549398220" sldId="268"/>
            <ac:spMk id="4" creationId="{00000000-0000-0000-0000-000000000000}"/>
          </ac:spMkLst>
        </pc:spChg>
        <pc:spChg chg="add del">
          <ac:chgData name="Andre Lupi" userId="cc236b0442a424de" providerId="LiveId" clId="{69B45820-5765-4F57-8C61-B2F907C50A56}" dt="2020-11-17T13:02:47.837" v="24" actId="26606"/>
          <ac:spMkLst>
            <pc:docMk/>
            <pc:sldMk cId="2549398220" sldId="268"/>
            <ac:spMk id="9" creationId="{2A6B319F-86FE-4754-878E-06F0804D882B}"/>
          </ac:spMkLst>
        </pc:spChg>
        <pc:spChg chg="add del">
          <ac:chgData name="Andre Lupi" userId="cc236b0442a424de" providerId="LiveId" clId="{69B45820-5765-4F57-8C61-B2F907C50A56}" dt="2020-11-17T13:02:47.837" v="24" actId="26606"/>
          <ac:spMkLst>
            <pc:docMk/>
            <pc:sldMk cId="2549398220" sldId="268"/>
            <ac:spMk id="11" creationId="{DCF7D1B5-3477-499F-ACC5-2C8B07F4EDB3}"/>
          </ac:spMkLst>
        </pc:spChg>
        <pc:spChg chg="add del">
          <ac:chgData name="Andre Lupi" userId="cc236b0442a424de" providerId="LiveId" clId="{69B45820-5765-4F57-8C61-B2F907C50A56}" dt="2020-11-17T13:02:47.830" v="23" actId="26606"/>
          <ac:spMkLst>
            <pc:docMk/>
            <pc:sldMk cId="2549398220" sldId="268"/>
            <ac:spMk id="16" creationId="{1E214AA7-F028-4A0D-8698-61AEC754D1BC}"/>
          </ac:spMkLst>
        </pc:spChg>
        <pc:spChg chg="add">
          <ac:chgData name="Andre Lupi" userId="cc236b0442a424de" providerId="LiveId" clId="{69B45820-5765-4F57-8C61-B2F907C50A56}" dt="2020-11-17T13:02:47.837" v="24" actId="26606"/>
          <ac:spMkLst>
            <pc:docMk/>
            <pc:sldMk cId="2549398220" sldId="268"/>
            <ac:spMk id="20" creationId="{1DE7243B-5109-444B-8FAF-7437C66BC0E9}"/>
          </ac:spMkLst>
        </pc:spChg>
        <pc:spChg chg="add">
          <ac:chgData name="Andre Lupi" userId="cc236b0442a424de" providerId="LiveId" clId="{69B45820-5765-4F57-8C61-B2F907C50A56}" dt="2020-11-17T13:02:47.837" v="24" actId="26606"/>
          <ac:spMkLst>
            <pc:docMk/>
            <pc:sldMk cId="2549398220" sldId="268"/>
            <ac:spMk id="21" creationId="{4C5D6221-DA7B-4611-AA26-7D8E349FDE96}"/>
          </ac:spMkLst>
        </pc:spChg>
        <pc:cxnChg chg="add del">
          <ac:chgData name="Andre Lupi" userId="cc236b0442a424de" providerId="LiveId" clId="{69B45820-5765-4F57-8C61-B2F907C50A56}" dt="2020-11-17T13:02:47.830" v="23" actId="26606"/>
          <ac:cxnSpMkLst>
            <pc:docMk/>
            <pc:sldMk cId="2549398220" sldId="268"/>
            <ac:cxnSpMk id="18" creationId="{D6206FDC-2777-4D7F-AF9C-73413DA664C9}"/>
          </ac:cxnSpMkLst>
        </pc:cxnChg>
      </pc:sldChg>
      <pc:sldChg chg="addSp modSp mod setBg setClrOvrMap">
        <pc:chgData name="Andre Lupi" userId="cc236b0442a424de" providerId="LiveId" clId="{69B45820-5765-4F57-8C61-B2F907C50A56}" dt="2020-11-17T13:03:27.184" v="39" actId="26606"/>
        <pc:sldMkLst>
          <pc:docMk/>
          <pc:sldMk cId="1760855302" sldId="269"/>
        </pc:sldMkLst>
        <pc:spChg chg="mod">
          <ac:chgData name="Andre Lupi" userId="cc236b0442a424de" providerId="LiveId" clId="{69B45820-5765-4F57-8C61-B2F907C50A56}" dt="2020-11-17T13:03:27.184" v="39" actId="26606"/>
          <ac:spMkLst>
            <pc:docMk/>
            <pc:sldMk cId="1760855302" sldId="269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27.184" v="39" actId="26606"/>
          <ac:spMkLst>
            <pc:docMk/>
            <pc:sldMk cId="1760855302" sldId="269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27.184" v="39" actId="26606"/>
          <ac:spMkLst>
            <pc:docMk/>
            <pc:sldMk cId="1760855302" sldId="269"/>
            <ac:spMk id="8" creationId="{C7FA33FF-088D-4F16-95A2-2C64D353DEA8}"/>
          </ac:spMkLst>
        </pc:spChg>
        <pc:spChg chg="add">
          <ac:chgData name="Andre Lupi" userId="cc236b0442a424de" providerId="LiveId" clId="{69B45820-5765-4F57-8C61-B2F907C50A56}" dt="2020-11-17T13:03:27.184" v="39" actId="26606"/>
          <ac:spMkLst>
            <pc:docMk/>
            <pc:sldMk cId="1760855302" sldId="269"/>
            <ac:spMk id="10" creationId="{A376EFB1-01CF-419F-ABF1-2AF02BBFCBD1}"/>
          </ac:spMkLst>
        </pc:spChg>
        <pc:spChg chg="add">
          <ac:chgData name="Andre Lupi" userId="cc236b0442a424de" providerId="LiveId" clId="{69B45820-5765-4F57-8C61-B2F907C50A56}" dt="2020-11-17T13:03:27.184" v="39" actId="26606"/>
          <ac:spMkLst>
            <pc:docMk/>
            <pc:sldMk cId="1760855302" sldId="269"/>
            <ac:spMk id="12" creationId="{FF9DEA15-78BD-4750-AA18-B9F28A6D5AB8}"/>
          </ac:spMkLst>
        </pc:spChg>
      </pc:sldChg>
      <pc:sldChg chg="addSp modSp mod setBg setClrOvrMap">
        <pc:chgData name="Andre Lupi" userId="cc236b0442a424de" providerId="LiveId" clId="{69B45820-5765-4F57-8C61-B2F907C50A56}" dt="2020-11-17T13:02:41.729" v="21" actId="26606"/>
        <pc:sldMkLst>
          <pc:docMk/>
          <pc:sldMk cId="3228842068" sldId="270"/>
        </pc:sldMkLst>
        <pc:spChg chg="mod">
          <ac:chgData name="Andre Lupi" userId="cc236b0442a424de" providerId="LiveId" clId="{69B45820-5765-4F57-8C61-B2F907C50A56}" dt="2020-11-17T13:02:41.729" v="21" actId="26606"/>
          <ac:spMkLst>
            <pc:docMk/>
            <pc:sldMk cId="3228842068" sldId="270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2:41.729" v="21" actId="26606"/>
          <ac:spMkLst>
            <pc:docMk/>
            <pc:sldMk cId="3228842068" sldId="270"/>
            <ac:spMk id="3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2:41.729" v="21" actId="26606"/>
          <ac:spMkLst>
            <pc:docMk/>
            <pc:sldMk cId="3228842068" sldId="270"/>
            <ac:spMk id="4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2:41.729" v="21" actId="26606"/>
          <ac:spMkLst>
            <pc:docMk/>
            <pc:sldMk cId="3228842068" sldId="270"/>
            <ac:spMk id="9" creationId="{19C052EA-05E2-403D-965E-52D1BFFA24DF}"/>
          </ac:spMkLst>
        </pc:spChg>
        <pc:spChg chg="add">
          <ac:chgData name="Andre Lupi" userId="cc236b0442a424de" providerId="LiveId" clId="{69B45820-5765-4F57-8C61-B2F907C50A56}" dt="2020-11-17T13:02:41.729" v="21" actId="26606"/>
          <ac:spMkLst>
            <pc:docMk/>
            <pc:sldMk cId="3228842068" sldId="270"/>
            <ac:spMk id="11" creationId="{4C1936B8-2FFB-4F78-8388-B8C282B8A5BC}"/>
          </ac:spMkLst>
        </pc:spChg>
      </pc:sldChg>
      <pc:sldChg chg="addSp modSp mod setBg setClrOvrMap">
        <pc:chgData name="Andre Lupi" userId="cc236b0442a424de" providerId="LiveId" clId="{69B45820-5765-4F57-8C61-B2F907C50A56}" dt="2020-11-17T13:03:53.400" v="43" actId="26606"/>
        <pc:sldMkLst>
          <pc:docMk/>
          <pc:sldMk cId="1499057973" sldId="271"/>
        </pc:sldMkLst>
        <pc:spChg chg="mod">
          <ac:chgData name="Andre Lupi" userId="cc236b0442a424de" providerId="LiveId" clId="{69B45820-5765-4F57-8C61-B2F907C50A56}" dt="2020-11-17T13:03:53.400" v="43" actId="26606"/>
          <ac:spMkLst>
            <pc:docMk/>
            <pc:sldMk cId="1499057973" sldId="271"/>
            <ac:spMk id="2" creationId="{00000000-0000-0000-0000-000000000000}"/>
          </ac:spMkLst>
        </pc:spChg>
        <pc:spChg chg="mod">
          <ac:chgData name="Andre Lupi" userId="cc236b0442a424de" providerId="LiveId" clId="{69B45820-5765-4F57-8C61-B2F907C50A56}" dt="2020-11-17T13:03:53.400" v="43" actId="26606"/>
          <ac:spMkLst>
            <pc:docMk/>
            <pc:sldMk cId="1499057973" sldId="271"/>
            <ac:spMk id="3" creationId="{00000000-0000-0000-0000-000000000000}"/>
          </ac:spMkLst>
        </pc:spChg>
        <pc:spChg chg="add">
          <ac:chgData name="Andre Lupi" userId="cc236b0442a424de" providerId="LiveId" clId="{69B45820-5765-4F57-8C61-B2F907C50A56}" dt="2020-11-17T13:03:53.400" v="43" actId="26606"/>
          <ac:spMkLst>
            <pc:docMk/>
            <pc:sldMk cId="1499057973" sldId="271"/>
            <ac:spMk id="8" creationId="{C7FA33FF-088D-4F16-95A2-2C64D353DEA8}"/>
          </ac:spMkLst>
        </pc:spChg>
        <pc:spChg chg="add">
          <ac:chgData name="Andre Lupi" userId="cc236b0442a424de" providerId="LiveId" clId="{69B45820-5765-4F57-8C61-B2F907C50A56}" dt="2020-11-17T13:03:53.400" v="43" actId="26606"/>
          <ac:spMkLst>
            <pc:docMk/>
            <pc:sldMk cId="1499057973" sldId="271"/>
            <ac:spMk id="10" creationId="{A376EFB1-01CF-419F-ABF1-2AF02BBFCBD1}"/>
          </ac:spMkLst>
        </pc:spChg>
        <pc:spChg chg="add">
          <ac:chgData name="Andre Lupi" userId="cc236b0442a424de" providerId="LiveId" clId="{69B45820-5765-4F57-8C61-B2F907C50A56}" dt="2020-11-17T13:03:53.400" v="43" actId="26606"/>
          <ac:spMkLst>
            <pc:docMk/>
            <pc:sldMk cId="1499057973" sldId="271"/>
            <ac:spMk id="12" creationId="{FF9DEA15-78BD-4750-AA18-B9F28A6D5AB8}"/>
          </ac:spMkLst>
        </pc:spChg>
      </pc:sldChg>
    </pc:docChg>
  </pc:docChgLst>
  <pc:docChgLst>
    <pc:chgData name="Andre Lupi" userId="cc236b0442a424de" providerId="LiveId" clId="{ABDBC5F7-82AB-4BAF-BA2A-1D13131A0BEA}"/>
    <pc:docChg chg="custSel addSld delSld modSld sldOrd">
      <pc:chgData name="Andre Lupi" userId="cc236b0442a424de" providerId="LiveId" clId="{ABDBC5F7-82AB-4BAF-BA2A-1D13131A0BEA}" dt="2021-08-03T13:03:09.135" v="483" actId="20577"/>
      <pc:docMkLst>
        <pc:docMk/>
      </pc:docMkLst>
      <pc:sldChg chg="del">
        <pc:chgData name="Andre Lupi" userId="cc236b0442a424de" providerId="LiveId" clId="{ABDBC5F7-82AB-4BAF-BA2A-1D13131A0BEA}" dt="2021-08-03T12:45:19.397" v="4" actId="47"/>
        <pc:sldMkLst>
          <pc:docMk/>
          <pc:sldMk cId="2335951168" sldId="259"/>
        </pc:sldMkLst>
      </pc:sldChg>
      <pc:sldChg chg="del">
        <pc:chgData name="Andre Lupi" userId="cc236b0442a424de" providerId="LiveId" clId="{ABDBC5F7-82AB-4BAF-BA2A-1D13131A0BEA}" dt="2021-08-03T12:45:19.397" v="4" actId="47"/>
        <pc:sldMkLst>
          <pc:docMk/>
          <pc:sldMk cId="2004564737" sldId="260"/>
        </pc:sldMkLst>
      </pc:sldChg>
      <pc:sldChg chg="ord">
        <pc:chgData name="Andre Lupi" userId="cc236b0442a424de" providerId="LiveId" clId="{ABDBC5F7-82AB-4BAF-BA2A-1D13131A0BEA}" dt="2021-08-03T12:46:03.683" v="12"/>
        <pc:sldMkLst>
          <pc:docMk/>
          <pc:sldMk cId="3405029689" sldId="264"/>
        </pc:sldMkLst>
      </pc:sldChg>
      <pc:sldChg chg="del">
        <pc:chgData name="Andre Lupi" userId="cc236b0442a424de" providerId="LiveId" clId="{ABDBC5F7-82AB-4BAF-BA2A-1D13131A0BEA}" dt="2021-08-03T12:45:07.439" v="0" actId="2696"/>
        <pc:sldMkLst>
          <pc:docMk/>
          <pc:sldMk cId="2549398220" sldId="268"/>
        </pc:sldMkLst>
      </pc:sldChg>
      <pc:sldChg chg="addSp delSp modSp add mod setBg delDesignElem">
        <pc:chgData name="Andre Lupi" userId="cc236b0442a424de" providerId="LiveId" clId="{ABDBC5F7-82AB-4BAF-BA2A-1D13131A0BEA}" dt="2021-08-03T12:45:28.876" v="5" actId="26606"/>
        <pc:sldMkLst>
          <pc:docMk/>
          <pc:sldMk cId="3576541803" sldId="268"/>
        </pc:sldMkLst>
        <pc:spChg chg="mod">
          <ac:chgData name="Andre Lupi" userId="cc236b0442a424de" providerId="LiveId" clId="{ABDBC5F7-82AB-4BAF-BA2A-1D13131A0BEA}" dt="2021-08-03T12:45:28.876" v="5" actId="26606"/>
          <ac:spMkLst>
            <pc:docMk/>
            <pc:sldMk cId="3576541803" sldId="268"/>
            <ac:spMk id="2" creationId="{00000000-0000-0000-0000-000000000000}"/>
          </ac:spMkLst>
        </pc:spChg>
        <pc:spChg chg="mod">
          <ac:chgData name="Andre Lupi" userId="cc236b0442a424de" providerId="LiveId" clId="{ABDBC5F7-82AB-4BAF-BA2A-1D13131A0BEA}" dt="2021-08-03T12:45:28.876" v="5" actId="26606"/>
          <ac:spMkLst>
            <pc:docMk/>
            <pc:sldMk cId="3576541803" sldId="268"/>
            <ac:spMk id="3" creationId="{00000000-0000-0000-0000-000000000000}"/>
          </ac:spMkLst>
        </pc:spChg>
        <pc:spChg chg="mod">
          <ac:chgData name="Andre Lupi" userId="cc236b0442a424de" providerId="LiveId" clId="{ABDBC5F7-82AB-4BAF-BA2A-1D13131A0BEA}" dt="2021-08-03T12:45:28.876" v="5" actId="26606"/>
          <ac:spMkLst>
            <pc:docMk/>
            <pc:sldMk cId="3576541803" sldId="268"/>
            <ac:spMk id="4" creationId="{00000000-0000-0000-0000-000000000000}"/>
          </ac:spMkLst>
        </pc:spChg>
        <pc:spChg chg="add">
          <ac:chgData name="Andre Lupi" userId="cc236b0442a424de" providerId="LiveId" clId="{ABDBC5F7-82AB-4BAF-BA2A-1D13131A0BEA}" dt="2021-08-03T12:45:28.876" v="5" actId="26606"/>
          <ac:spMkLst>
            <pc:docMk/>
            <pc:sldMk cId="3576541803" sldId="268"/>
            <ac:spMk id="9" creationId="{4C608BEB-860E-4094-8511-78603564A75E}"/>
          </ac:spMkLst>
        </pc:spChg>
        <pc:spChg chg="del">
          <ac:chgData name="Andre Lupi" userId="cc236b0442a424de" providerId="LiveId" clId="{ABDBC5F7-82AB-4BAF-BA2A-1D13131A0BEA}" dt="2021-08-03T12:45:12.419" v="3"/>
          <ac:spMkLst>
            <pc:docMk/>
            <pc:sldMk cId="3576541803" sldId="268"/>
            <ac:spMk id="20" creationId="{1DE7243B-5109-444B-8FAF-7437C66BC0E9}"/>
          </ac:spMkLst>
        </pc:spChg>
        <pc:spChg chg="del">
          <ac:chgData name="Andre Lupi" userId="cc236b0442a424de" providerId="LiveId" clId="{ABDBC5F7-82AB-4BAF-BA2A-1D13131A0BEA}" dt="2021-08-03T12:45:12.419" v="3"/>
          <ac:spMkLst>
            <pc:docMk/>
            <pc:sldMk cId="3576541803" sldId="268"/>
            <ac:spMk id="21" creationId="{4C5D6221-DA7B-4611-AA26-7D8E349FDE96}"/>
          </ac:spMkLst>
        </pc:spChg>
        <pc:cxnChg chg="add">
          <ac:chgData name="Andre Lupi" userId="cc236b0442a424de" providerId="LiveId" clId="{ABDBC5F7-82AB-4BAF-BA2A-1D13131A0BEA}" dt="2021-08-03T12:45:28.876" v="5" actId="26606"/>
          <ac:cxnSpMkLst>
            <pc:docMk/>
            <pc:sldMk cId="3576541803" sldId="268"/>
            <ac:cxnSpMk id="11" creationId="{1F16A8D4-FE87-4604-88B2-394B5D1EB437}"/>
          </ac:cxnSpMkLst>
        </pc:cxnChg>
      </pc:sldChg>
      <pc:sldChg chg="modSp mod">
        <pc:chgData name="Andre Lupi" userId="cc236b0442a424de" providerId="LiveId" clId="{ABDBC5F7-82AB-4BAF-BA2A-1D13131A0BEA}" dt="2021-08-03T13:00:19" v="446" actId="6549"/>
        <pc:sldMkLst>
          <pc:docMk/>
          <pc:sldMk cId="1760855302" sldId="269"/>
        </pc:sldMkLst>
        <pc:spChg chg="mod">
          <ac:chgData name="Andre Lupi" userId="cc236b0442a424de" providerId="LiveId" clId="{ABDBC5F7-82AB-4BAF-BA2A-1D13131A0BEA}" dt="2021-08-03T13:00:19" v="446" actId="6549"/>
          <ac:spMkLst>
            <pc:docMk/>
            <pc:sldMk cId="1760855302" sldId="269"/>
            <ac:spMk id="3" creationId="{00000000-0000-0000-0000-000000000000}"/>
          </ac:spMkLst>
        </pc:spChg>
      </pc:sldChg>
      <pc:sldChg chg="addSp delSp modSp add mod setBg delDesignElem">
        <pc:chgData name="Andre Lupi" userId="cc236b0442a424de" providerId="LiveId" clId="{ABDBC5F7-82AB-4BAF-BA2A-1D13131A0BEA}" dt="2021-08-03T12:45:31.131" v="6" actId="26606"/>
        <pc:sldMkLst>
          <pc:docMk/>
          <pc:sldMk cId="2576552941" sldId="270"/>
        </pc:sldMkLst>
        <pc:spChg chg="mod">
          <ac:chgData name="Andre Lupi" userId="cc236b0442a424de" providerId="LiveId" clId="{ABDBC5F7-82AB-4BAF-BA2A-1D13131A0BEA}" dt="2021-08-03T12:45:31.131" v="6" actId="26606"/>
          <ac:spMkLst>
            <pc:docMk/>
            <pc:sldMk cId="2576552941" sldId="270"/>
            <ac:spMk id="2" creationId="{00000000-0000-0000-0000-000000000000}"/>
          </ac:spMkLst>
        </pc:spChg>
        <pc:spChg chg="mod">
          <ac:chgData name="Andre Lupi" userId="cc236b0442a424de" providerId="LiveId" clId="{ABDBC5F7-82AB-4BAF-BA2A-1D13131A0BEA}" dt="2021-08-03T12:45:31.131" v="6" actId="26606"/>
          <ac:spMkLst>
            <pc:docMk/>
            <pc:sldMk cId="2576552941" sldId="270"/>
            <ac:spMk id="3" creationId="{00000000-0000-0000-0000-000000000000}"/>
          </ac:spMkLst>
        </pc:spChg>
        <pc:spChg chg="mod">
          <ac:chgData name="Andre Lupi" userId="cc236b0442a424de" providerId="LiveId" clId="{ABDBC5F7-82AB-4BAF-BA2A-1D13131A0BEA}" dt="2021-08-03T12:45:31.131" v="6" actId="26606"/>
          <ac:spMkLst>
            <pc:docMk/>
            <pc:sldMk cId="2576552941" sldId="270"/>
            <ac:spMk id="4" creationId="{00000000-0000-0000-0000-000000000000}"/>
          </ac:spMkLst>
        </pc:spChg>
        <pc:spChg chg="add">
          <ac:chgData name="Andre Lupi" userId="cc236b0442a424de" providerId="LiveId" clId="{ABDBC5F7-82AB-4BAF-BA2A-1D13131A0BEA}" dt="2021-08-03T12:45:31.131" v="6" actId="26606"/>
          <ac:spMkLst>
            <pc:docMk/>
            <pc:sldMk cId="2576552941" sldId="270"/>
            <ac:spMk id="6" creationId="{4C608BEB-860E-4094-8511-78603564A75E}"/>
          </ac:spMkLst>
        </pc:spChg>
        <pc:spChg chg="del">
          <ac:chgData name="Andre Lupi" userId="cc236b0442a424de" providerId="LiveId" clId="{ABDBC5F7-82AB-4BAF-BA2A-1D13131A0BEA}" dt="2021-08-03T12:45:12.419" v="3"/>
          <ac:spMkLst>
            <pc:docMk/>
            <pc:sldMk cId="2576552941" sldId="270"/>
            <ac:spMk id="9" creationId="{19C052EA-05E2-403D-965E-52D1BFFA24DF}"/>
          </ac:spMkLst>
        </pc:spChg>
        <pc:spChg chg="del">
          <ac:chgData name="Andre Lupi" userId="cc236b0442a424de" providerId="LiveId" clId="{ABDBC5F7-82AB-4BAF-BA2A-1D13131A0BEA}" dt="2021-08-03T12:45:12.419" v="3"/>
          <ac:spMkLst>
            <pc:docMk/>
            <pc:sldMk cId="2576552941" sldId="270"/>
            <ac:spMk id="11" creationId="{4C1936B8-2FFB-4F78-8388-B8C282B8A5BC}"/>
          </ac:spMkLst>
        </pc:spChg>
        <pc:cxnChg chg="add">
          <ac:chgData name="Andre Lupi" userId="cc236b0442a424de" providerId="LiveId" clId="{ABDBC5F7-82AB-4BAF-BA2A-1D13131A0BEA}" dt="2021-08-03T12:45:31.131" v="6" actId="26606"/>
          <ac:cxnSpMkLst>
            <pc:docMk/>
            <pc:sldMk cId="2576552941" sldId="270"/>
            <ac:cxnSpMk id="7" creationId="{1F16A8D4-FE87-4604-88B2-394B5D1EB437}"/>
          </ac:cxnSpMkLst>
        </pc:cxnChg>
      </pc:sldChg>
      <pc:sldChg chg="del">
        <pc:chgData name="Andre Lupi" userId="cc236b0442a424de" providerId="LiveId" clId="{ABDBC5F7-82AB-4BAF-BA2A-1D13131A0BEA}" dt="2021-08-03T12:45:07.439" v="0" actId="2696"/>
        <pc:sldMkLst>
          <pc:docMk/>
          <pc:sldMk cId="3228842068" sldId="270"/>
        </pc:sldMkLst>
      </pc:sldChg>
      <pc:sldChg chg="modSp new mod">
        <pc:chgData name="Andre Lupi" userId="cc236b0442a424de" providerId="LiveId" clId="{ABDBC5F7-82AB-4BAF-BA2A-1D13131A0BEA}" dt="2021-08-03T13:03:09.135" v="483" actId="20577"/>
        <pc:sldMkLst>
          <pc:docMk/>
          <pc:sldMk cId="1488072269" sldId="272"/>
        </pc:sldMkLst>
        <pc:spChg chg="mod">
          <ac:chgData name="Andre Lupi" userId="cc236b0442a424de" providerId="LiveId" clId="{ABDBC5F7-82AB-4BAF-BA2A-1D13131A0BEA}" dt="2021-08-03T12:46:26.713" v="26" actId="20577"/>
          <ac:spMkLst>
            <pc:docMk/>
            <pc:sldMk cId="1488072269" sldId="272"/>
            <ac:spMk id="2" creationId="{9B56ED4F-48B1-4B71-A665-52811D978632}"/>
          </ac:spMkLst>
        </pc:spChg>
        <pc:spChg chg="mod">
          <ac:chgData name="Andre Lupi" userId="cc236b0442a424de" providerId="LiveId" clId="{ABDBC5F7-82AB-4BAF-BA2A-1D13131A0BEA}" dt="2021-08-03T13:03:09.135" v="483" actId="20577"/>
          <ac:spMkLst>
            <pc:docMk/>
            <pc:sldMk cId="1488072269" sldId="272"/>
            <ac:spMk id="3" creationId="{7ECD4A0E-702D-4758-86BB-F19A09E716AD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B2711-2473-443E-8873-037380602A4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1B5C010-7BA1-457A-AEB4-37914424C7B9}">
      <dgm:prSet/>
      <dgm:spPr/>
      <dgm:t>
        <a:bodyPr/>
        <a:lstStyle/>
        <a:p>
          <a:r>
            <a:rPr lang="pt-BR"/>
            <a:t>L/C – Letter of credit</a:t>
          </a:r>
          <a:endParaRPr lang="en-US"/>
        </a:p>
      </dgm:t>
    </dgm:pt>
    <dgm:pt modelId="{52475557-498A-4D43-A4DA-627B9D9B4943}" type="parTrans" cxnId="{D6D936BD-BDD0-43D4-94F9-170197650967}">
      <dgm:prSet/>
      <dgm:spPr/>
      <dgm:t>
        <a:bodyPr/>
        <a:lstStyle/>
        <a:p>
          <a:endParaRPr lang="en-US"/>
        </a:p>
      </dgm:t>
    </dgm:pt>
    <dgm:pt modelId="{E5990405-72EC-4076-A960-BE41E1CD0EC2}" type="sibTrans" cxnId="{D6D936BD-BDD0-43D4-94F9-170197650967}">
      <dgm:prSet/>
      <dgm:spPr/>
      <dgm:t>
        <a:bodyPr/>
        <a:lstStyle/>
        <a:p>
          <a:endParaRPr lang="en-US"/>
        </a:p>
      </dgm:t>
    </dgm:pt>
    <dgm:pt modelId="{04ACA34A-526D-4480-BD1B-013D9132B0BC}">
      <dgm:prSet/>
      <dgm:spPr/>
      <dgm:t>
        <a:bodyPr/>
        <a:lstStyle/>
        <a:p>
          <a:r>
            <a:rPr lang="pt-BR"/>
            <a:t>Documentos x dinheiro</a:t>
          </a:r>
          <a:endParaRPr lang="en-US"/>
        </a:p>
      </dgm:t>
    </dgm:pt>
    <dgm:pt modelId="{E7B0CD58-A67D-4003-B373-133EA7A0E867}" type="parTrans" cxnId="{87D03094-1D2A-4DED-8C25-9AD068B5FD1D}">
      <dgm:prSet/>
      <dgm:spPr/>
      <dgm:t>
        <a:bodyPr/>
        <a:lstStyle/>
        <a:p>
          <a:endParaRPr lang="en-US"/>
        </a:p>
      </dgm:t>
    </dgm:pt>
    <dgm:pt modelId="{5AD118A1-70CA-44BA-818C-587568BD978E}" type="sibTrans" cxnId="{87D03094-1D2A-4DED-8C25-9AD068B5FD1D}">
      <dgm:prSet/>
      <dgm:spPr/>
      <dgm:t>
        <a:bodyPr/>
        <a:lstStyle/>
        <a:p>
          <a:endParaRPr lang="en-US"/>
        </a:p>
      </dgm:t>
    </dgm:pt>
    <dgm:pt modelId="{E63B88E3-CAA2-4E09-8828-0D703B9028DA}" type="pres">
      <dgm:prSet presAssocID="{BB3B2711-2473-443E-8873-037380602A45}" presName="linear" presStyleCnt="0">
        <dgm:presLayoutVars>
          <dgm:dir/>
          <dgm:animLvl val="lvl"/>
          <dgm:resizeHandles val="exact"/>
        </dgm:presLayoutVars>
      </dgm:prSet>
      <dgm:spPr/>
    </dgm:pt>
    <dgm:pt modelId="{B974A608-067D-41E4-908B-8D37B80B7204}" type="pres">
      <dgm:prSet presAssocID="{61B5C010-7BA1-457A-AEB4-37914424C7B9}" presName="parentLin" presStyleCnt="0"/>
      <dgm:spPr/>
    </dgm:pt>
    <dgm:pt modelId="{4B8106C2-8CB1-4142-9160-08E67D3D21E5}" type="pres">
      <dgm:prSet presAssocID="{61B5C010-7BA1-457A-AEB4-37914424C7B9}" presName="parentLeftMargin" presStyleLbl="node1" presStyleIdx="0" presStyleCnt="2"/>
      <dgm:spPr/>
    </dgm:pt>
    <dgm:pt modelId="{E358A75E-CC61-4662-AC8F-BCB1685B96D7}" type="pres">
      <dgm:prSet presAssocID="{61B5C010-7BA1-457A-AEB4-37914424C7B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56A4B08-B749-41A9-8703-682CEC6EF973}" type="pres">
      <dgm:prSet presAssocID="{61B5C010-7BA1-457A-AEB4-37914424C7B9}" presName="negativeSpace" presStyleCnt="0"/>
      <dgm:spPr/>
    </dgm:pt>
    <dgm:pt modelId="{5346DB31-C8B5-4E2B-BA71-DC13A4840BCE}" type="pres">
      <dgm:prSet presAssocID="{61B5C010-7BA1-457A-AEB4-37914424C7B9}" presName="childText" presStyleLbl="conFgAcc1" presStyleIdx="0" presStyleCnt="2">
        <dgm:presLayoutVars>
          <dgm:bulletEnabled val="1"/>
        </dgm:presLayoutVars>
      </dgm:prSet>
      <dgm:spPr/>
    </dgm:pt>
    <dgm:pt modelId="{D22E6E49-0C36-4064-93F2-20E2228288CE}" type="pres">
      <dgm:prSet presAssocID="{E5990405-72EC-4076-A960-BE41E1CD0EC2}" presName="spaceBetweenRectangles" presStyleCnt="0"/>
      <dgm:spPr/>
    </dgm:pt>
    <dgm:pt modelId="{9E5FEFF3-A49E-496A-8E1C-E2DEC7FA13B3}" type="pres">
      <dgm:prSet presAssocID="{04ACA34A-526D-4480-BD1B-013D9132B0BC}" presName="parentLin" presStyleCnt="0"/>
      <dgm:spPr/>
    </dgm:pt>
    <dgm:pt modelId="{243B27C4-D037-4FE0-87D0-9D68EC9F9C83}" type="pres">
      <dgm:prSet presAssocID="{04ACA34A-526D-4480-BD1B-013D9132B0BC}" presName="parentLeftMargin" presStyleLbl="node1" presStyleIdx="0" presStyleCnt="2"/>
      <dgm:spPr/>
    </dgm:pt>
    <dgm:pt modelId="{A793AFE3-07DB-4C39-B340-E8776F6FC6F5}" type="pres">
      <dgm:prSet presAssocID="{04ACA34A-526D-4480-BD1B-013D9132B0B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ECC2AA-2549-4DBB-BDBD-4BE58D9ED4CA}" type="pres">
      <dgm:prSet presAssocID="{04ACA34A-526D-4480-BD1B-013D9132B0BC}" presName="negativeSpace" presStyleCnt="0"/>
      <dgm:spPr/>
    </dgm:pt>
    <dgm:pt modelId="{B9C16F3F-A017-49F9-AD1C-7C591AD11034}" type="pres">
      <dgm:prSet presAssocID="{04ACA34A-526D-4480-BD1B-013D9132B0B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898914A-5377-4A5E-93C2-239C024C0436}" type="presOf" srcId="{04ACA34A-526D-4480-BD1B-013D9132B0BC}" destId="{243B27C4-D037-4FE0-87D0-9D68EC9F9C83}" srcOrd="0" destOrd="0" presId="urn:microsoft.com/office/officeart/2005/8/layout/list1"/>
    <dgm:cxn modelId="{37A6016C-F6FE-41A2-BE8A-EA8DE4659F21}" type="presOf" srcId="{61B5C010-7BA1-457A-AEB4-37914424C7B9}" destId="{E358A75E-CC61-4662-AC8F-BCB1685B96D7}" srcOrd="1" destOrd="0" presId="urn:microsoft.com/office/officeart/2005/8/layout/list1"/>
    <dgm:cxn modelId="{1C34968D-E9DC-498F-B54E-5043B42202C5}" type="presOf" srcId="{BB3B2711-2473-443E-8873-037380602A45}" destId="{E63B88E3-CAA2-4E09-8828-0D703B9028DA}" srcOrd="0" destOrd="0" presId="urn:microsoft.com/office/officeart/2005/8/layout/list1"/>
    <dgm:cxn modelId="{87D03094-1D2A-4DED-8C25-9AD068B5FD1D}" srcId="{BB3B2711-2473-443E-8873-037380602A45}" destId="{04ACA34A-526D-4480-BD1B-013D9132B0BC}" srcOrd="1" destOrd="0" parTransId="{E7B0CD58-A67D-4003-B373-133EA7A0E867}" sibTransId="{5AD118A1-70CA-44BA-818C-587568BD978E}"/>
    <dgm:cxn modelId="{E2A3B9A4-6623-4A50-9DDA-5ED113FF14DD}" type="presOf" srcId="{04ACA34A-526D-4480-BD1B-013D9132B0BC}" destId="{A793AFE3-07DB-4C39-B340-E8776F6FC6F5}" srcOrd="1" destOrd="0" presId="urn:microsoft.com/office/officeart/2005/8/layout/list1"/>
    <dgm:cxn modelId="{D6D936BD-BDD0-43D4-94F9-170197650967}" srcId="{BB3B2711-2473-443E-8873-037380602A45}" destId="{61B5C010-7BA1-457A-AEB4-37914424C7B9}" srcOrd="0" destOrd="0" parTransId="{52475557-498A-4D43-A4DA-627B9D9B4943}" sibTransId="{E5990405-72EC-4076-A960-BE41E1CD0EC2}"/>
    <dgm:cxn modelId="{D991E4D6-A32C-43F3-A4F2-2F9F6ED99C74}" type="presOf" srcId="{61B5C010-7BA1-457A-AEB4-37914424C7B9}" destId="{4B8106C2-8CB1-4142-9160-08E67D3D21E5}" srcOrd="0" destOrd="0" presId="urn:microsoft.com/office/officeart/2005/8/layout/list1"/>
    <dgm:cxn modelId="{B64E4B61-348C-40DC-B63F-BEC7866950CF}" type="presParOf" srcId="{E63B88E3-CAA2-4E09-8828-0D703B9028DA}" destId="{B974A608-067D-41E4-908B-8D37B80B7204}" srcOrd="0" destOrd="0" presId="urn:microsoft.com/office/officeart/2005/8/layout/list1"/>
    <dgm:cxn modelId="{56E34475-48B3-488F-8C09-C5B5E3B5126B}" type="presParOf" srcId="{B974A608-067D-41E4-908B-8D37B80B7204}" destId="{4B8106C2-8CB1-4142-9160-08E67D3D21E5}" srcOrd="0" destOrd="0" presId="urn:microsoft.com/office/officeart/2005/8/layout/list1"/>
    <dgm:cxn modelId="{4A8CB1AF-8D4C-47DB-B4A7-918C9578EED0}" type="presParOf" srcId="{B974A608-067D-41E4-908B-8D37B80B7204}" destId="{E358A75E-CC61-4662-AC8F-BCB1685B96D7}" srcOrd="1" destOrd="0" presId="urn:microsoft.com/office/officeart/2005/8/layout/list1"/>
    <dgm:cxn modelId="{8EABCE92-BE3A-4446-8592-D72F21AEAE8E}" type="presParOf" srcId="{E63B88E3-CAA2-4E09-8828-0D703B9028DA}" destId="{C56A4B08-B749-41A9-8703-682CEC6EF973}" srcOrd="1" destOrd="0" presId="urn:microsoft.com/office/officeart/2005/8/layout/list1"/>
    <dgm:cxn modelId="{37683200-96C1-425C-A813-5A0509548846}" type="presParOf" srcId="{E63B88E3-CAA2-4E09-8828-0D703B9028DA}" destId="{5346DB31-C8B5-4E2B-BA71-DC13A4840BCE}" srcOrd="2" destOrd="0" presId="urn:microsoft.com/office/officeart/2005/8/layout/list1"/>
    <dgm:cxn modelId="{CEC38009-E036-44D7-9C9C-823DC411A711}" type="presParOf" srcId="{E63B88E3-CAA2-4E09-8828-0D703B9028DA}" destId="{D22E6E49-0C36-4064-93F2-20E2228288CE}" srcOrd="3" destOrd="0" presId="urn:microsoft.com/office/officeart/2005/8/layout/list1"/>
    <dgm:cxn modelId="{EF3178BA-426B-422C-8597-3950F76E2385}" type="presParOf" srcId="{E63B88E3-CAA2-4E09-8828-0D703B9028DA}" destId="{9E5FEFF3-A49E-496A-8E1C-E2DEC7FA13B3}" srcOrd="4" destOrd="0" presId="urn:microsoft.com/office/officeart/2005/8/layout/list1"/>
    <dgm:cxn modelId="{2F1AEB2E-5D22-4C5B-92BE-A3F6B22FB400}" type="presParOf" srcId="{9E5FEFF3-A49E-496A-8E1C-E2DEC7FA13B3}" destId="{243B27C4-D037-4FE0-87D0-9D68EC9F9C83}" srcOrd="0" destOrd="0" presId="urn:microsoft.com/office/officeart/2005/8/layout/list1"/>
    <dgm:cxn modelId="{3112417F-719E-46FC-B112-A440341E5168}" type="presParOf" srcId="{9E5FEFF3-A49E-496A-8E1C-E2DEC7FA13B3}" destId="{A793AFE3-07DB-4C39-B340-E8776F6FC6F5}" srcOrd="1" destOrd="0" presId="urn:microsoft.com/office/officeart/2005/8/layout/list1"/>
    <dgm:cxn modelId="{B9805582-4B8E-4F56-93E0-40EBCBAC6A6B}" type="presParOf" srcId="{E63B88E3-CAA2-4E09-8828-0D703B9028DA}" destId="{62ECC2AA-2549-4DBB-BDBD-4BE58D9ED4CA}" srcOrd="5" destOrd="0" presId="urn:microsoft.com/office/officeart/2005/8/layout/list1"/>
    <dgm:cxn modelId="{49F53859-8E1B-49E1-AC1D-33AA1D72C42B}" type="presParOf" srcId="{E63B88E3-CAA2-4E09-8828-0D703B9028DA}" destId="{B9C16F3F-A017-49F9-AD1C-7C591AD1103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356374-F8F2-4A5A-A7F0-522215638F5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27C9334-43DD-46E0-9300-A28DC142EDB0}">
      <dgm:prSet/>
      <dgm:spPr/>
      <dgm:t>
        <a:bodyPr/>
        <a:lstStyle/>
        <a:p>
          <a:r>
            <a:rPr lang="pt-BR"/>
            <a:t>Entre empresas</a:t>
          </a:r>
          <a:endParaRPr lang="en-US"/>
        </a:p>
      </dgm:t>
    </dgm:pt>
    <dgm:pt modelId="{874EBD25-CAAA-4C1F-8637-EC3A89F71224}" type="parTrans" cxnId="{D28CD3D3-DC5F-4BD5-B444-18C8117B0FA5}">
      <dgm:prSet/>
      <dgm:spPr/>
      <dgm:t>
        <a:bodyPr/>
        <a:lstStyle/>
        <a:p>
          <a:endParaRPr lang="en-US"/>
        </a:p>
      </dgm:t>
    </dgm:pt>
    <dgm:pt modelId="{63E7E19B-31E9-4B33-87B2-1B354034EF9E}" type="sibTrans" cxnId="{D28CD3D3-DC5F-4BD5-B444-18C8117B0FA5}">
      <dgm:prSet/>
      <dgm:spPr/>
      <dgm:t>
        <a:bodyPr/>
        <a:lstStyle/>
        <a:p>
          <a:endParaRPr lang="en-US"/>
        </a:p>
      </dgm:t>
    </dgm:pt>
    <dgm:pt modelId="{6E349F90-FED6-4D1C-B2C6-5284B9DF7242}">
      <dgm:prSet/>
      <dgm:spPr/>
      <dgm:t>
        <a:bodyPr/>
        <a:lstStyle/>
        <a:p>
          <a:r>
            <a:rPr lang="pt-BR"/>
            <a:t>Entre empresa e banco</a:t>
          </a:r>
          <a:endParaRPr lang="en-US"/>
        </a:p>
      </dgm:t>
    </dgm:pt>
    <dgm:pt modelId="{E15AA565-E729-4716-82F0-4C086F949219}" type="parTrans" cxnId="{EB6B88CA-CFA1-4AD5-89D2-B4839DA105AB}">
      <dgm:prSet/>
      <dgm:spPr/>
      <dgm:t>
        <a:bodyPr/>
        <a:lstStyle/>
        <a:p>
          <a:endParaRPr lang="en-US"/>
        </a:p>
      </dgm:t>
    </dgm:pt>
    <dgm:pt modelId="{9090E773-2E7E-4BB1-B7EF-C171B6312B0C}" type="sibTrans" cxnId="{EB6B88CA-CFA1-4AD5-89D2-B4839DA105AB}">
      <dgm:prSet/>
      <dgm:spPr/>
      <dgm:t>
        <a:bodyPr/>
        <a:lstStyle/>
        <a:p>
          <a:endParaRPr lang="en-US"/>
        </a:p>
      </dgm:t>
    </dgm:pt>
    <dgm:pt modelId="{AB1B0650-7524-479D-A62F-3AFCA0799DE0}" type="pres">
      <dgm:prSet presAssocID="{50356374-F8F2-4A5A-A7F0-522215638F5B}" presName="root" presStyleCnt="0">
        <dgm:presLayoutVars>
          <dgm:dir/>
          <dgm:resizeHandles val="exact"/>
        </dgm:presLayoutVars>
      </dgm:prSet>
      <dgm:spPr/>
    </dgm:pt>
    <dgm:pt modelId="{4107B16B-C9E0-4DDC-86CD-41F1B7A61CE8}" type="pres">
      <dgm:prSet presAssocID="{E27C9334-43DD-46E0-9300-A28DC142EDB0}" presName="compNode" presStyleCnt="0"/>
      <dgm:spPr/>
    </dgm:pt>
    <dgm:pt modelId="{48834921-B975-4931-981C-8F4F692159C7}" type="pres">
      <dgm:prSet presAssocID="{E27C9334-43DD-46E0-9300-A28DC142EDB0}" presName="bgRect" presStyleLbl="bgShp" presStyleIdx="0" presStyleCnt="2"/>
      <dgm:spPr/>
    </dgm:pt>
    <dgm:pt modelId="{351E5786-493F-490E-9A11-6A21D504E0E2}" type="pres">
      <dgm:prSet presAssocID="{E27C9334-43DD-46E0-9300-A28DC142EDB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dade"/>
        </a:ext>
      </dgm:extLst>
    </dgm:pt>
    <dgm:pt modelId="{596AF17B-AA23-4C81-B4C3-F5625D86CBCE}" type="pres">
      <dgm:prSet presAssocID="{E27C9334-43DD-46E0-9300-A28DC142EDB0}" presName="spaceRect" presStyleCnt="0"/>
      <dgm:spPr/>
    </dgm:pt>
    <dgm:pt modelId="{A722449F-9168-47BB-B6DC-6F0D4A9EC86F}" type="pres">
      <dgm:prSet presAssocID="{E27C9334-43DD-46E0-9300-A28DC142EDB0}" presName="parTx" presStyleLbl="revTx" presStyleIdx="0" presStyleCnt="2">
        <dgm:presLayoutVars>
          <dgm:chMax val="0"/>
          <dgm:chPref val="0"/>
        </dgm:presLayoutVars>
      </dgm:prSet>
      <dgm:spPr/>
    </dgm:pt>
    <dgm:pt modelId="{5C4710AD-43F2-4AF4-9F68-91B903B64110}" type="pres">
      <dgm:prSet presAssocID="{63E7E19B-31E9-4B33-87B2-1B354034EF9E}" presName="sibTrans" presStyleCnt="0"/>
      <dgm:spPr/>
    </dgm:pt>
    <dgm:pt modelId="{8B5573F3-3D5D-4035-B709-1F1B17BB4C63}" type="pres">
      <dgm:prSet presAssocID="{6E349F90-FED6-4D1C-B2C6-5284B9DF7242}" presName="compNode" presStyleCnt="0"/>
      <dgm:spPr/>
    </dgm:pt>
    <dgm:pt modelId="{E8D2FA78-8941-4BE3-A385-14219E19F189}" type="pres">
      <dgm:prSet presAssocID="{6E349F90-FED6-4D1C-B2C6-5284B9DF7242}" presName="bgRect" presStyleLbl="bgShp" presStyleIdx="1" presStyleCnt="2"/>
      <dgm:spPr/>
    </dgm:pt>
    <dgm:pt modelId="{D9F156DD-AE92-4A7B-BF95-98B983AE52FF}" type="pres">
      <dgm:prSet presAssocID="{6E349F90-FED6-4D1C-B2C6-5284B9DF724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310A1DF8-1A55-4A4D-B11A-37C5B618375E}" type="pres">
      <dgm:prSet presAssocID="{6E349F90-FED6-4D1C-B2C6-5284B9DF7242}" presName="spaceRect" presStyleCnt="0"/>
      <dgm:spPr/>
    </dgm:pt>
    <dgm:pt modelId="{8C21CC7D-D2AE-4CFE-9C4C-D91908EDC8D3}" type="pres">
      <dgm:prSet presAssocID="{6E349F90-FED6-4D1C-B2C6-5284B9DF724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99A90E-6757-4BBD-BAC5-6BEF1128BD61}" type="presOf" srcId="{50356374-F8F2-4A5A-A7F0-522215638F5B}" destId="{AB1B0650-7524-479D-A62F-3AFCA0799DE0}" srcOrd="0" destOrd="0" presId="urn:microsoft.com/office/officeart/2018/2/layout/IconVerticalSolidList"/>
    <dgm:cxn modelId="{B2802316-C54A-437C-A60E-C8E1619C4317}" type="presOf" srcId="{6E349F90-FED6-4D1C-B2C6-5284B9DF7242}" destId="{8C21CC7D-D2AE-4CFE-9C4C-D91908EDC8D3}" srcOrd="0" destOrd="0" presId="urn:microsoft.com/office/officeart/2018/2/layout/IconVerticalSolidList"/>
    <dgm:cxn modelId="{7D599B20-5EEE-4FEC-939C-0A03B6273DF9}" type="presOf" srcId="{E27C9334-43DD-46E0-9300-A28DC142EDB0}" destId="{A722449F-9168-47BB-B6DC-6F0D4A9EC86F}" srcOrd="0" destOrd="0" presId="urn:microsoft.com/office/officeart/2018/2/layout/IconVerticalSolidList"/>
    <dgm:cxn modelId="{EB6B88CA-CFA1-4AD5-89D2-B4839DA105AB}" srcId="{50356374-F8F2-4A5A-A7F0-522215638F5B}" destId="{6E349F90-FED6-4D1C-B2C6-5284B9DF7242}" srcOrd="1" destOrd="0" parTransId="{E15AA565-E729-4716-82F0-4C086F949219}" sibTransId="{9090E773-2E7E-4BB1-B7EF-C171B6312B0C}"/>
    <dgm:cxn modelId="{D28CD3D3-DC5F-4BD5-B444-18C8117B0FA5}" srcId="{50356374-F8F2-4A5A-A7F0-522215638F5B}" destId="{E27C9334-43DD-46E0-9300-A28DC142EDB0}" srcOrd="0" destOrd="0" parTransId="{874EBD25-CAAA-4C1F-8637-EC3A89F71224}" sibTransId="{63E7E19B-31E9-4B33-87B2-1B354034EF9E}"/>
    <dgm:cxn modelId="{55A9B35B-CFF5-4180-B859-967397960A3F}" type="presParOf" srcId="{AB1B0650-7524-479D-A62F-3AFCA0799DE0}" destId="{4107B16B-C9E0-4DDC-86CD-41F1B7A61CE8}" srcOrd="0" destOrd="0" presId="urn:microsoft.com/office/officeart/2018/2/layout/IconVerticalSolidList"/>
    <dgm:cxn modelId="{E8A86806-08F4-4EF6-9448-6A911AE8CF36}" type="presParOf" srcId="{4107B16B-C9E0-4DDC-86CD-41F1B7A61CE8}" destId="{48834921-B975-4931-981C-8F4F692159C7}" srcOrd="0" destOrd="0" presId="urn:microsoft.com/office/officeart/2018/2/layout/IconVerticalSolidList"/>
    <dgm:cxn modelId="{DFAA9FA1-50F2-41C5-887A-20159BE76284}" type="presParOf" srcId="{4107B16B-C9E0-4DDC-86CD-41F1B7A61CE8}" destId="{351E5786-493F-490E-9A11-6A21D504E0E2}" srcOrd="1" destOrd="0" presId="urn:microsoft.com/office/officeart/2018/2/layout/IconVerticalSolidList"/>
    <dgm:cxn modelId="{0A20BDDD-57E6-43A7-B74B-4816F1C45A38}" type="presParOf" srcId="{4107B16B-C9E0-4DDC-86CD-41F1B7A61CE8}" destId="{596AF17B-AA23-4C81-B4C3-F5625D86CBCE}" srcOrd="2" destOrd="0" presId="urn:microsoft.com/office/officeart/2018/2/layout/IconVerticalSolidList"/>
    <dgm:cxn modelId="{6007A12E-4F2A-4DCB-B783-3EA91D3B7F12}" type="presParOf" srcId="{4107B16B-C9E0-4DDC-86CD-41F1B7A61CE8}" destId="{A722449F-9168-47BB-B6DC-6F0D4A9EC86F}" srcOrd="3" destOrd="0" presId="urn:microsoft.com/office/officeart/2018/2/layout/IconVerticalSolidList"/>
    <dgm:cxn modelId="{4B64E82C-F813-4B41-AC79-547243433B7B}" type="presParOf" srcId="{AB1B0650-7524-479D-A62F-3AFCA0799DE0}" destId="{5C4710AD-43F2-4AF4-9F68-91B903B64110}" srcOrd="1" destOrd="0" presId="urn:microsoft.com/office/officeart/2018/2/layout/IconVerticalSolidList"/>
    <dgm:cxn modelId="{C7D102EC-A751-4637-8FDD-4FD74F2E6897}" type="presParOf" srcId="{AB1B0650-7524-479D-A62F-3AFCA0799DE0}" destId="{8B5573F3-3D5D-4035-B709-1F1B17BB4C63}" srcOrd="2" destOrd="0" presId="urn:microsoft.com/office/officeart/2018/2/layout/IconVerticalSolidList"/>
    <dgm:cxn modelId="{E284E70F-226B-4153-A5FE-67BF93190D05}" type="presParOf" srcId="{8B5573F3-3D5D-4035-B709-1F1B17BB4C63}" destId="{E8D2FA78-8941-4BE3-A385-14219E19F189}" srcOrd="0" destOrd="0" presId="urn:microsoft.com/office/officeart/2018/2/layout/IconVerticalSolidList"/>
    <dgm:cxn modelId="{99E25538-BE49-4A38-B3A6-32AB2D4D6047}" type="presParOf" srcId="{8B5573F3-3D5D-4035-B709-1F1B17BB4C63}" destId="{D9F156DD-AE92-4A7B-BF95-98B983AE52FF}" srcOrd="1" destOrd="0" presId="urn:microsoft.com/office/officeart/2018/2/layout/IconVerticalSolidList"/>
    <dgm:cxn modelId="{A3D04EDE-58DB-4405-A97E-8A5A3DA279B2}" type="presParOf" srcId="{8B5573F3-3D5D-4035-B709-1F1B17BB4C63}" destId="{310A1DF8-1A55-4A4D-B11A-37C5B618375E}" srcOrd="2" destOrd="0" presId="urn:microsoft.com/office/officeart/2018/2/layout/IconVerticalSolidList"/>
    <dgm:cxn modelId="{FB70E23D-C1DB-4A64-9778-73E09897B3CA}" type="presParOf" srcId="{8B5573F3-3D5D-4035-B709-1F1B17BB4C63}" destId="{8C21CC7D-D2AE-4CFE-9C4C-D91908EDC8D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6DB31-C8B5-4E2B-BA71-DC13A4840BCE}">
      <dsp:nvSpPr>
        <dsp:cNvPr id="0" name=""/>
        <dsp:cNvSpPr/>
      </dsp:nvSpPr>
      <dsp:spPr>
        <a:xfrm>
          <a:off x="0" y="1841900"/>
          <a:ext cx="596134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8A75E-CC61-4662-AC8F-BCB1685B96D7}">
      <dsp:nvSpPr>
        <dsp:cNvPr id="0" name=""/>
        <dsp:cNvSpPr/>
      </dsp:nvSpPr>
      <dsp:spPr>
        <a:xfrm>
          <a:off x="298067" y="1384339"/>
          <a:ext cx="4172941" cy="915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27" tIns="0" rIns="157727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/>
            <a:t>L/C – Letter of credit</a:t>
          </a:r>
          <a:endParaRPr lang="en-US" sz="3100" kern="1200"/>
        </a:p>
      </dsp:txBody>
      <dsp:txXfrm>
        <a:off x="342739" y="1429011"/>
        <a:ext cx="4083597" cy="825776"/>
      </dsp:txXfrm>
    </dsp:sp>
    <dsp:sp modelId="{B9C16F3F-A017-49F9-AD1C-7C591AD11034}">
      <dsp:nvSpPr>
        <dsp:cNvPr id="0" name=""/>
        <dsp:cNvSpPr/>
      </dsp:nvSpPr>
      <dsp:spPr>
        <a:xfrm>
          <a:off x="0" y="3248060"/>
          <a:ext cx="596134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3AFE3-07DB-4C39-B340-E8776F6FC6F5}">
      <dsp:nvSpPr>
        <dsp:cNvPr id="0" name=""/>
        <dsp:cNvSpPr/>
      </dsp:nvSpPr>
      <dsp:spPr>
        <a:xfrm>
          <a:off x="298067" y="2790500"/>
          <a:ext cx="4172941" cy="91512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27" tIns="0" rIns="157727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/>
            <a:t>Documentos x dinheiro</a:t>
          </a:r>
          <a:endParaRPr lang="en-US" sz="3100" kern="1200"/>
        </a:p>
      </dsp:txBody>
      <dsp:txXfrm>
        <a:off x="342739" y="2835172"/>
        <a:ext cx="4083597" cy="825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34921-B975-4931-981C-8F4F692159C7}">
      <dsp:nvSpPr>
        <dsp:cNvPr id="0" name=""/>
        <dsp:cNvSpPr/>
      </dsp:nvSpPr>
      <dsp:spPr>
        <a:xfrm>
          <a:off x="0" y="956381"/>
          <a:ext cx="6513603" cy="1765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E5786-493F-490E-9A11-6A21D504E0E2}">
      <dsp:nvSpPr>
        <dsp:cNvPr id="0" name=""/>
        <dsp:cNvSpPr/>
      </dsp:nvSpPr>
      <dsp:spPr>
        <a:xfrm>
          <a:off x="534102" y="1353647"/>
          <a:ext cx="971095" cy="9710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2449F-9168-47BB-B6DC-6F0D4A9EC86F}">
      <dsp:nvSpPr>
        <dsp:cNvPr id="0" name=""/>
        <dsp:cNvSpPr/>
      </dsp:nvSpPr>
      <dsp:spPr>
        <a:xfrm>
          <a:off x="2039300" y="956381"/>
          <a:ext cx="4474303" cy="1765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62" tIns="186862" rIns="186862" bIns="1868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Entre empresas</a:t>
          </a:r>
          <a:endParaRPr lang="en-US" sz="2500" kern="1200"/>
        </a:p>
      </dsp:txBody>
      <dsp:txXfrm>
        <a:off x="2039300" y="956381"/>
        <a:ext cx="4474303" cy="1765627"/>
      </dsp:txXfrm>
    </dsp:sp>
    <dsp:sp modelId="{E8D2FA78-8941-4BE3-A385-14219E19F189}">
      <dsp:nvSpPr>
        <dsp:cNvPr id="0" name=""/>
        <dsp:cNvSpPr/>
      </dsp:nvSpPr>
      <dsp:spPr>
        <a:xfrm>
          <a:off x="0" y="3163416"/>
          <a:ext cx="6513603" cy="1765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156DD-AE92-4A7B-BF95-98B983AE52FF}">
      <dsp:nvSpPr>
        <dsp:cNvPr id="0" name=""/>
        <dsp:cNvSpPr/>
      </dsp:nvSpPr>
      <dsp:spPr>
        <a:xfrm>
          <a:off x="534102" y="3560682"/>
          <a:ext cx="971095" cy="9710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1CC7D-D2AE-4CFE-9C4C-D91908EDC8D3}">
      <dsp:nvSpPr>
        <dsp:cNvPr id="0" name=""/>
        <dsp:cNvSpPr/>
      </dsp:nvSpPr>
      <dsp:spPr>
        <a:xfrm>
          <a:off x="2039300" y="3163416"/>
          <a:ext cx="4474303" cy="1765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62" tIns="186862" rIns="186862" bIns="1868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Entre empresa e banco</a:t>
          </a:r>
          <a:endParaRPr lang="en-US" sz="2500" kern="1200"/>
        </a:p>
      </dsp:txBody>
      <dsp:txXfrm>
        <a:off x="2039300" y="3163416"/>
        <a:ext cx="4474303" cy="1765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95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90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41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5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69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66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78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07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22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324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42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2769D-7CE9-40BF-9F4B-3CA8A286D725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DF609-5E3F-45A1-9ABB-88AC1DDB49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41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pt-BR" sz="8000">
                <a:solidFill>
                  <a:srgbClr val="FFFFFF"/>
                </a:solidFill>
              </a:rPr>
              <a:t>Contratos bancários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endParaRPr lang="pt-BR" sz="3200">
              <a:solidFill>
                <a:srgbClr val="FEFFFF"/>
              </a:solidFill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07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5945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624568"/>
            <a:ext cx="3351755" cy="5412920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chemeClr val="bg1"/>
                </a:solidFill>
              </a:rPr>
              <a:t>Crédito documentado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FF7D1309-639D-465C-B413-728D4E5A16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344384"/>
              </p:ext>
            </p:extLst>
          </p:nvPr>
        </p:nvGraphicFramePr>
        <p:xfrm>
          <a:off x="5392455" y="623888"/>
          <a:ext cx="5961345" cy="541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9626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Conta corrente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B4C73925-BD60-4B55-9842-1C14C8E18E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45530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2065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3400">
                <a:solidFill>
                  <a:srgbClr val="FFFFFF"/>
                </a:solidFill>
              </a:rPr>
              <a:t>Arrendamento mercantil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pt-BR" sz="2000"/>
              <a:t>Cessão de uso</a:t>
            </a:r>
          </a:p>
          <a:p>
            <a:r>
              <a:rPr lang="pt-BR" sz="2000"/>
              <a:t>Prestação mensal</a:t>
            </a:r>
          </a:p>
          <a:p>
            <a:r>
              <a:rPr lang="pt-BR" sz="2000"/>
              <a:t>Opção de compra ao final: Valor residual geral – VRG</a:t>
            </a:r>
          </a:p>
          <a:p>
            <a:r>
              <a:rPr lang="pt-BR" sz="2000"/>
              <a:t>Alienação fiduciária</a:t>
            </a:r>
          </a:p>
          <a:p>
            <a:r>
              <a:rPr lang="pt-BR" sz="2000"/>
              <a:t>Lei 6.099</a:t>
            </a:r>
          </a:p>
          <a:p>
            <a:endParaRPr lang="pt-BR" sz="2000"/>
          </a:p>
          <a:p>
            <a:endParaRPr lang="pt-BR" sz="20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pt-BR" sz="1700"/>
              <a:t>Art 5º Os contratos de arrendamento mercantil conterão as seguintes disposições:</a:t>
            </a:r>
          </a:p>
          <a:p>
            <a:r>
              <a:rPr lang="pt-BR" sz="1700"/>
              <a:t>a) prazo do contrato;</a:t>
            </a:r>
          </a:p>
          <a:p>
            <a:r>
              <a:rPr lang="pt-BR" sz="1700"/>
              <a:t>b) valor de cada contraprestação por períodos determinados, não superiores a um semestre;</a:t>
            </a:r>
          </a:p>
          <a:p>
            <a:r>
              <a:rPr lang="pt-BR" sz="1700"/>
              <a:t>c) opção de compra ou renovação de contrato, como faculdade do arrendatário;</a:t>
            </a:r>
          </a:p>
          <a:p>
            <a:r>
              <a:rPr lang="pt-BR" sz="1700"/>
              <a:t>d) preço para opção de compra ou critério para sua fixação, quando for estipulada esta cláusula.</a:t>
            </a:r>
          </a:p>
          <a:p>
            <a:endParaRPr lang="pt-BR" sz="1700"/>
          </a:p>
        </p:txBody>
      </p:sp>
    </p:spTree>
    <p:extLst>
      <p:ext uri="{BB962C8B-B14F-4D97-AF65-F5344CB8AC3E}">
        <p14:creationId xmlns:p14="http://schemas.microsoft.com/office/powerpoint/2010/main" val="1260626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4671" y="640263"/>
            <a:ext cx="3284331" cy="5254510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58384" y="640263"/>
            <a:ext cx="6028944" cy="5254510"/>
          </a:xfrm>
        </p:spPr>
        <p:txBody>
          <a:bodyPr anchor="ctr">
            <a:normAutofit/>
          </a:bodyPr>
          <a:lstStyle/>
          <a:p>
            <a:r>
              <a:rPr lang="pt-BR" sz="2200">
                <a:solidFill>
                  <a:schemeClr val="bg1"/>
                </a:solidFill>
              </a:rPr>
              <a:t>Súmula 564/STJ:</a:t>
            </a:r>
          </a:p>
          <a:p>
            <a:r>
              <a:rPr lang="pt-BR" sz="2200">
                <a:solidFill>
                  <a:schemeClr val="bg1"/>
                </a:solidFill>
              </a:rPr>
              <a:t>No caso de reintegração de posse em arrendamento mercantil financeiro, quando a soma da importância antecipada a título de valor residual garantido (VRG) com o valor da venda do bem  ultrapassar o total do VRG previsto contratualmente, o arrendatário terá direito de receber a respectiva diferença, cabendo, porém, se estipulado no contrato, o prévio desconto de outras despesas ou encargos pactuados.</a:t>
            </a:r>
          </a:p>
        </p:txBody>
      </p:sp>
    </p:spTree>
    <p:extLst>
      <p:ext uri="{BB962C8B-B14F-4D97-AF65-F5344CB8AC3E}">
        <p14:creationId xmlns:p14="http://schemas.microsoft.com/office/powerpoint/2010/main" val="1499057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Aspectos polêmicos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 lnSpcReduction="10000"/>
          </a:bodyPr>
          <a:lstStyle/>
          <a:p>
            <a:r>
              <a:rPr lang="pt-BR" sz="1300" dirty="0"/>
              <a:t>CDC: Súmula STJ 297: O Código de Defesa do Consumidor é aplicável às instituições financeiras.</a:t>
            </a:r>
          </a:p>
          <a:p>
            <a:r>
              <a:rPr lang="pt-BR" sz="1300" dirty="0"/>
              <a:t>Juros simples x juros compostos (Capitalização) </a:t>
            </a:r>
          </a:p>
          <a:p>
            <a:pPr lvl="1"/>
            <a:r>
              <a:rPr lang="pt-BR" sz="1300" dirty="0"/>
              <a:t>Proibição: (Dec. 22626/33)</a:t>
            </a:r>
          </a:p>
          <a:p>
            <a:pPr lvl="1"/>
            <a:r>
              <a:rPr lang="pt-BR" sz="1300" dirty="0"/>
              <a:t>Autorização para capitalização em período inferior ao anual: MP 1782/01 (MP 2170-36/2001)</a:t>
            </a:r>
          </a:p>
          <a:p>
            <a:pPr lvl="2"/>
            <a:r>
              <a:rPr lang="pt-BR" sz="1300" dirty="0"/>
              <a:t>Constitucionalidade: RE 592.377; Súmula 539 STJ</a:t>
            </a:r>
          </a:p>
          <a:p>
            <a:pPr lvl="1"/>
            <a:r>
              <a:rPr lang="pt-BR" sz="1300" dirty="0"/>
              <a:t>Livre pactuação dos juros, observado o CDC(ADI 2316) </a:t>
            </a:r>
          </a:p>
          <a:p>
            <a:pPr lvl="1"/>
            <a:r>
              <a:rPr lang="pt-BR" sz="1300" dirty="0"/>
              <a:t>Súmulas  596 (D /33 não se aplica a IF) e 648 STF (192, p. 3 precisava de LC)</a:t>
            </a:r>
          </a:p>
          <a:p>
            <a:pPr lvl="1"/>
            <a:r>
              <a:rPr lang="pt-BR" sz="1300" dirty="0"/>
              <a:t>Lei 14.905/2024</a:t>
            </a:r>
          </a:p>
          <a:p>
            <a:pPr lvl="1"/>
            <a:r>
              <a:rPr lang="pt-BR" sz="1300" dirty="0"/>
              <a:t>Súmulas 382 e 541 STJ (pode juros &gt;12% aa, quando previsto no contrato)</a:t>
            </a:r>
          </a:p>
          <a:p>
            <a:pPr lvl="1"/>
            <a:r>
              <a:rPr lang="pt-BR" sz="1300" dirty="0"/>
              <a:t>Súmula 530: taxa média BACEN quando ausente previsão contratual</a:t>
            </a:r>
          </a:p>
          <a:p>
            <a:endParaRPr lang="pt-BR" sz="13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 lnSpcReduction="10000"/>
          </a:bodyPr>
          <a:lstStyle/>
          <a:p>
            <a:r>
              <a:rPr lang="pt-BR" sz="1700" dirty="0"/>
              <a:t>Juros remuneratórios: Média do Banco Central como parâmetro para aferir abusividade (</a:t>
            </a:r>
            <a:r>
              <a:rPr lang="pt-BR" sz="1700" dirty="0" err="1"/>
              <a:t>REsp.</a:t>
            </a:r>
            <a:r>
              <a:rPr lang="pt-BR" sz="1700" dirty="0"/>
              <a:t> 1.061.530/RS)</a:t>
            </a:r>
          </a:p>
          <a:p>
            <a:r>
              <a:rPr lang="pt-BR" sz="1700" dirty="0"/>
              <a:t>Comissão de Permanência </a:t>
            </a:r>
          </a:p>
          <a:p>
            <a:pPr lvl="1"/>
            <a:r>
              <a:rPr lang="pt-BR" sz="1700" dirty="0"/>
              <a:t>Res. 15/66 CMN, item XIV</a:t>
            </a:r>
          </a:p>
          <a:p>
            <a:pPr lvl="1"/>
            <a:r>
              <a:rPr lang="pt-BR" sz="1700" dirty="0"/>
              <a:t>Res. 1.129/86 CMN</a:t>
            </a:r>
          </a:p>
          <a:p>
            <a:pPr lvl="1"/>
            <a:r>
              <a:rPr lang="pt-BR" sz="1700" dirty="0"/>
              <a:t>Súmula 472 STJ</a:t>
            </a:r>
          </a:p>
          <a:p>
            <a:r>
              <a:rPr lang="pt-BR" sz="1700" dirty="0"/>
              <a:t>Taxa de Liquidação Antecipada </a:t>
            </a:r>
          </a:p>
          <a:p>
            <a:pPr lvl="1"/>
            <a:r>
              <a:rPr lang="pt-BR" sz="1700" dirty="0"/>
              <a:t>Proibida para PF, ME e EPP pela Res. 3516/07 CMN</a:t>
            </a:r>
          </a:p>
          <a:p>
            <a:r>
              <a:rPr lang="pt-BR" sz="1700" dirty="0"/>
              <a:t>Taxa de abertura de cadastro </a:t>
            </a:r>
          </a:p>
          <a:p>
            <a:pPr lvl="1"/>
            <a:r>
              <a:rPr lang="pt-BR" sz="1700" dirty="0"/>
              <a:t>Res. 3518/07 CMN (ver Por. 3919/10)</a:t>
            </a:r>
          </a:p>
          <a:p>
            <a:pPr lvl="1"/>
            <a:r>
              <a:rPr lang="pt-BR" sz="1700" dirty="0"/>
              <a:t>Lícita: Súmula 566 STJ</a:t>
            </a:r>
          </a:p>
        </p:txBody>
      </p:sp>
    </p:spTree>
    <p:extLst>
      <p:ext uri="{BB962C8B-B14F-4D97-AF65-F5344CB8AC3E}">
        <p14:creationId xmlns:p14="http://schemas.microsoft.com/office/powerpoint/2010/main" val="3576541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Tarifa inicial da contratação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pt-BR" sz="2000"/>
              <a:t>Sumula 566:</a:t>
            </a:r>
          </a:p>
          <a:p>
            <a:pPr lvl="1"/>
            <a:r>
              <a:rPr lang="pt-BR" sz="2000"/>
              <a:t>Nos contratos bancários posteriores ao início da vigência da Resolução-CMN n. 3.518/2007, em 30/4/2008, pode ser cobrada</a:t>
            </a:r>
            <a:br>
              <a:rPr lang="pt-BR" sz="2000"/>
            </a:br>
            <a:r>
              <a:rPr lang="pt-BR" sz="2000"/>
              <a:t>a tarifa de cadastro no início do relacionamento entre o</a:t>
            </a:r>
            <a:br>
              <a:rPr lang="pt-BR" sz="2000"/>
            </a:br>
            <a:r>
              <a:rPr lang="pt-BR" sz="2000"/>
              <a:t>consumidor e a instituição financeira.</a:t>
            </a:r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pt-BR" sz="2000"/>
              <a:t>Súmula 565:</a:t>
            </a:r>
          </a:p>
          <a:p>
            <a:pPr lvl="1"/>
            <a:r>
              <a:rPr lang="pt-BR" sz="2000"/>
              <a:t>A pactuação das tarifas de abertura de crédito (TAC) e de emissão de carnê (TEC), ou outra denominação para o mesmo fato gerador, é válida apenas nos contratos bancários anteriores ao início da vigência da Resolução-CMN n. 3.518/2007, em 30/4/2008.</a:t>
            </a:r>
          </a:p>
          <a:p>
            <a:pPr marL="0" indent="0">
              <a:buNone/>
            </a:pP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257655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pt-BR" sz="3200">
                <a:solidFill>
                  <a:srgbClr val="FFFFFF"/>
                </a:solidFill>
              </a:rPr>
              <a:t>Contratos bancários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pt-BR" sz="2000"/>
              <a:t>Critério subjetivo: uma das partes é entidade bancária </a:t>
            </a:r>
          </a:p>
          <a:p>
            <a:r>
              <a:rPr lang="pt-BR" sz="2000"/>
              <a:t>Critério objetivo: Intermediação de crédito</a:t>
            </a:r>
          </a:p>
          <a:p>
            <a:endParaRPr lang="pt-BR" sz="200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693702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Contratos de crédito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pt-BR" sz="2000"/>
              <a:t>Curto (12 mm) ou longo prazo</a:t>
            </a:r>
          </a:p>
          <a:p>
            <a:r>
              <a:rPr lang="pt-BR" sz="2000"/>
              <a:t>Garantia real ou pessoal</a:t>
            </a:r>
          </a:p>
          <a:p>
            <a:r>
              <a:rPr lang="pt-BR" sz="2000"/>
              <a:t>Produção ou consumo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pt-BR" sz="2000"/>
              <a:t>Confiança</a:t>
            </a:r>
          </a:p>
          <a:p>
            <a:r>
              <a:rPr lang="pt-BR" sz="2000"/>
              <a:t>Prazo</a:t>
            </a:r>
          </a:p>
          <a:p>
            <a:r>
              <a:rPr lang="pt-BR" sz="2000"/>
              <a:t>Juro </a:t>
            </a:r>
          </a:p>
          <a:p>
            <a:r>
              <a:rPr lang="pt-BR" sz="2000"/>
              <a:t>Risco</a:t>
            </a:r>
          </a:p>
          <a:p>
            <a:r>
              <a:rPr lang="pt-BR" sz="2000"/>
              <a:t>Rígida contabilização</a:t>
            </a:r>
          </a:p>
          <a:p>
            <a:r>
              <a:rPr lang="pt-BR" sz="2000"/>
              <a:t>Sigilo (Lei 4595/64 e Lei 7492; LC 105)</a:t>
            </a:r>
          </a:p>
          <a:p>
            <a:r>
              <a:rPr lang="pt-BR" sz="2000"/>
              <a:t>Adesão</a:t>
            </a:r>
          </a:p>
        </p:txBody>
      </p:sp>
    </p:spTree>
    <p:extLst>
      <p:ext uri="{BB962C8B-B14F-4D97-AF65-F5344CB8AC3E}">
        <p14:creationId xmlns:p14="http://schemas.microsoft.com/office/powerpoint/2010/main" val="105420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Mútuo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198993" y="1412489"/>
            <a:ext cx="2926080" cy="4363844"/>
          </a:xfrm>
        </p:spPr>
        <p:txBody>
          <a:bodyPr>
            <a:normAutofit/>
          </a:bodyPr>
          <a:lstStyle/>
          <a:p>
            <a:r>
              <a:rPr lang="pt-BR" sz="2000"/>
              <a:t>Entrega de dinheiro (pecúnia)</a:t>
            </a:r>
          </a:p>
          <a:p>
            <a:r>
              <a:rPr lang="pt-BR" sz="2000"/>
              <a:t>A prazo</a:t>
            </a:r>
          </a:p>
          <a:p>
            <a:r>
              <a:rPr lang="pt-BR" sz="2000"/>
              <a:t>Juros</a:t>
            </a:r>
          </a:p>
          <a:p>
            <a:endParaRPr lang="pt-BR" sz="200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2926080" cy="4363844"/>
          </a:xfrm>
        </p:spPr>
        <p:txBody>
          <a:bodyPr>
            <a:normAutofit/>
          </a:bodyPr>
          <a:lstStyle/>
          <a:p>
            <a:r>
              <a:rPr lang="pt-BR" sz="1300"/>
              <a:t>IOF: Lei 9779 – todas operações entre PJs</a:t>
            </a:r>
          </a:p>
          <a:p>
            <a:r>
              <a:rPr lang="pt-BR" sz="1300"/>
              <a:t>IRPJ: Lei 11033 – alíquotas – 15 a 22,5% sobre os rendimentos</a:t>
            </a:r>
          </a:p>
          <a:p>
            <a:r>
              <a:rPr lang="pt-BR" sz="1300"/>
              <a:t>Dec. 6306 – IOF - 1. mutuário pessoa jurídica: 0,0041% ao dia;</a:t>
            </a:r>
          </a:p>
          <a:p>
            <a:r>
              <a:rPr lang="pt-BR" sz="1300"/>
              <a:t>Mais 0,38% </a:t>
            </a:r>
          </a:p>
          <a:p>
            <a:r>
              <a:rPr lang="pt-BR" sz="1300"/>
              <a:t> Em resumo: </a:t>
            </a:r>
            <a:r>
              <a:rPr lang="pt-BR" sz="1300" b="1" i="1"/>
              <a:t>- incidência do IOF à alíquota de 0,0041% ao dia calculado sobre o valor do principal até a data da liquidação do mútuo;</a:t>
            </a:r>
            <a:endParaRPr lang="pt-BR" sz="1300"/>
          </a:p>
          <a:p>
            <a:r>
              <a:rPr lang="pt-BR" sz="1300" b="1" i="1"/>
              <a:t>- incidência do IOF à alíquota de 0,38% incidente em parcela única no momento da transferência do valor acordado;</a:t>
            </a:r>
            <a:endParaRPr lang="pt-BR" sz="1300"/>
          </a:p>
          <a:p>
            <a:r>
              <a:rPr lang="pt-BR" sz="1300" b="1" i="1"/>
              <a:t>- incidência de IRRF à alíquota de 15% incidentes sobre os juros a serem pagos pela mutuária. </a:t>
            </a:r>
            <a:endParaRPr lang="pt-BR" sz="1300"/>
          </a:p>
          <a:p>
            <a:endParaRPr lang="pt-BR" sz="1300"/>
          </a:p>
        </p:txBody>
      </p:sp>
    </p:spTree>
    <p:extLst>
      <p:ext uri="{BB962C8B-B14F-4D97-AF65-F5344CB8AC3E}">
        <p14:creationId xmlns:p14="http://schemas.microsoft.com/office/powerpoint/2010/main" val="289711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Contratos bancários – conta corrente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Abertura de crédito</a:t>
            </a:r>
          </a:p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/>
              <a:t>Não requer depósito</a:t>
            </a:r>
          </a:p>
          <a:p>
            <a:r>
              <a:rPr lang="pt-BR" dirty="0"/>
              <a:t>Provisão de recursos</a:t>
            </a: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Depósito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t-BR" dirty="0"/>
              <a:t>Espécie do depósito do CC</a:t>
            </a:r>
          </a:p>
        </p:txBody>
      </p:sp>
    </p:spTree>
    <p:extLst>
      <p:ext uri="{BB962C8B-B14F-4D97-AF65-F5344CB8AC3E}">
        <p14:creationId xmlns:p14="http://schemas.microsoft.com/office/powerpoint/2010/main" val="3405029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Antecipação bancária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pt-BR" sz="2000"/>
              <a:t>Contra garantia real</a:t>
            </a:r>
          </a:p>
          <a:p>
            <a:pPr lvl="1"/>
            <a:r>
              <a:rPr lang="pt-BR" sz="2000"/>
              <a:t>Mercadorias e duplicatas</a:t>
            </a:r>
          </a:p>
          <a:p>
            <a:pPr lvl="1"/>
            <a:r>
              <a:rPr lang="pt-BR" sz="2000"/>
              <a:t>Títulos de crédito</a:t>
            </a:r>
          </a:p>
          <a:p>
            <a:pPr lvl="1"/>
            <a:r>
              <a:rPr lang="pt-BR" sz="2000"/>
              <a:t>Direitos creditórios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pt-BR" sz="2000"/>
              <a:t>De título:</a:t>
            </a:r>
          </a:p>
          <a:p>
            <a:pPr lvl="1"/>
            <a:r>
              <a:rPr lang="pt-BR" sz="2000"/>
              <a:t>Com endosso</a:t>
            </a:r>
          </a:p>
          <a:p>
            <a:pPr lvl="1"/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2067376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Factoring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pt-BR" sz="2000"/>
              <a:t>Antecipação</a:t>
            </a:r>
          </a:p>
          <a:p>
            <a:pPr lvl="1"/>
            <a:r>
              <a:rPr lang="pt-BR" sz="2000"/>
              <a:t>Juros</a:t>
            </a:r>
          </a:p>
          <a:p>
            <a:pPr lvl="1"/>
            <a:r>
              <a:rPr lang="pt-BR" sz="2000"/>
              <a:t>Comissão</a:t>
            </a:r>
          </a:p>
          <a:p>
            <a:pPr marL="457200" lvl="1" indent="0">
              <a:buNone/>
            </a:pPr>
            <a:r>
              <a:rPr lang="pt-BR" sz="2000"/>
              <a:t>Lei 8981/95</a:t>
            </a:r>
          </a:p>
          <a:p>
            <a:pPr marL="457200" lvl="1" indent="0">
              <a:buNone/>
            </a:pPr>
            <a:r>
              <a:rPr lang="pt-BR" sz="2000"/>
              <a:t>Res 2144/95</a:t>
            </a:r>
          </a:p>
          <a:p>
            <a:r>
              <a:rPr lang="pt-BR" sz="2000"/>
              <a:t>Cessão de crédito (Código Civil)</a:t>
            </a:r>
          </a:p>
          <a:p>
            <a:r>
              <a:rPr lang="pt-BR" sz="2000"/>
              <a:t>Impossibilidade da assunção do risco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pt-BR" sz="2000"/>
              <a:t>“  d) prestação cumulativa e contínua de serviços de assessoria creditícia, mercadológica, gestão de crédito, seleção de riscos, administração de contas a pagar e a receber, compra de direitos creditórios resultantes de vendas mercantis a prazo ou de prestação de serviços (factoring).” (Lei 9249, art. 15, p. 1º)</a:t>
            </a:r>
          </a:p>
        </p:txBody>
      </p:sp>
    </p:spTree>
    <p:extLst>
      <p:ext uri="{BB962C8B-B14F-4D97-AF65-F5344CB8AC3E}">
        <p14:creationId xmlns:p14="http://schemas.microsoft.com/office/powerpoint/2010/main" val="116264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4671" y="640263"/>
            <a:ext cx="3284331" cy="5254510"/>
          </a:xfrm>
        </p:spPr>
        <p:txBody>
          <a:bodyPr>
            <a:normAutofit/>
          </a:bodyPr>
          <a:lstStyle/>
          <a:p>
            <a:r>
              <a:rPr lang="pt-BR" dirty="0"/>
              <a:t>Fomento mercantil - regresso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58384" y="640263"/>
            <a:ext cx="6028944" cy="5254510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"É cediço que em um contrato de </a:t>
            </a:r>
            <a:r>
              <a:rPr lang="pt-BR" sz="2000" dirty="0" err="1">
                <a:solidFill>
                  <a:schemeClr val="bg1"/>
                </a:solidFill>
              </a:rPr>
              <a:t>factoring</a:t>
            </a:r>
            <a:r>
              <a:rPr lang="pt-BR" sz="2000" dirty="0">
                <a:solidFill>
                  <a:schemeClr val="bg1"/>
                </a:solidFill>
              </a:rPr>
              <a:t> a </a:t>
            </a:r>
            <a:r>
              <a:rPr lang="pt-BR" sz="2000" dirty="0" err="1">
                <a:solidFill>
                  <a:schemeClr val="bg1"/>
                </a:solidFill>
              </a:rPr>
              <a:t>faturizadora</a:t>
            </a:r>
            <a:r>
              <a:rPr lang="pt-BR" sz="2000" dirty="0">
                <a:solidFill>
                  <a:schemeClr val="bg1"/>
                </a:solidFill>
              </a:rPr>
              <a:t> adquire o crédito da </a:t>
            </a:r>
            <a:r>
              <a:rPr lang="pt-BR" sz="2000" dirty="0" err="1">
                <a:solidFill>
                  <a:schemeClr val="bg1"/>
                </a:solidFill>
              </a:rPr>
              <a:t>faturizada</a:t>
            </a:r>
            <a:r>
              <a:rPr lang="pt-BR" sz="2000" dirty="0">
                <a:solidFill>
                  <a:schemeClr val="bg1"/>
                </a:solidFill>
              </a:rPr>
              <a:t> originário de uma compra e venda a prazo ou de prestação de serviços, assumindo os riscos do inadimplemento desta obrigação, sendo remunerada por uma taxa, comissão ou percentual firmado entre as partes. Ou seja, a assunção do risco é inerente ao negócio jurídico existente entre as partes. Em razão disso, mesmo que presente cláusulas que autorizem e/ou obriguem a recompra dos títulos em caso de inadimplemento, como no presente caso, tais condições não podem ser opostas à parte </a:t>
            </a:r>
            <a:r>
              <a:rPr lang="pt-BR" sz="2000" dirty="0" err="1">
                <a:solidFill>
                  <a:schemeClr val="bg1"/>
                </a:solidFill>
              </a:rPr>
              <a:t>faturizada</a:t>
            </a:r>
            <a:r>
              <a:rPr lang="pt-BR" sz="2000" dirty="0">
                <a:solidFill>
                  <a:schemeClr val="bg1"/>
                </a:solidFill>
              </a:rPr>
              <a:t>, sob pena de desnaturar o negócio jurídico havido entre partes, ou seja, torná-lo nulo" (Apelação Cível n. 2013.078695-9, de Joinville, rel. Des. Subst. Guilherme Nunes Born, j. 28/08/2014). </a:t>
            </a:r>
          </a:p>
          <a:p>
            <a:r>
              <a:rPr lang="pt-BR" sz="14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 </a:t>
            </a:r>
            <a:r>
              <a:rPr lang="pt-BR" sz="2000" dirty="0">
                <a:solidFill>
                  <a:schemeClr val="bg1"/>
                </a:solidFill>
              </a:rPr>
              <a:t>empresa de </a:t>
            </a:r>
            <a:r>
              <a:rPr lang="pt-BR" sz="2000" dirty="0" err="1">
                <a:solidFill>
                  <a:schemeClr val="bg1"/>
                </a:solidFill>
              </a:rPr>
              <a:t>factoring</a:t>
            </a:r>
            <a:r>
              <a:rPr lang="pt-BR" sz="2000" dirty="0">
                <a:solidFill>
                  <a:schemeClr val="bg1"/>
                </a:solidFill>
              </a:rPr>
              <a:t> não tem direito de regresso, com base no inadimplemento dos títulos transferidos, haja vista que o risco, é da essência deste tipo de negócio. (AC n. 0300292-82.2014.8.24.0031, rel. Des. Carlos Adilson Silva, j. 30-7-2020)</a:t>
            </a:r>
          </a:p>
        </p:txBody>
      </p:sp>
    </p:spTree>
    <p:extLst>
      <p:ext uri="{BB962C8B-B14F-4D97-AF65-F5344CB8AC3E}">
        <p14:creationId xmlns:p14="http://schemas.microsoft.com/office/powerpoint/2010/main" val="1760855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6ED4F-48B1-4B71-A665-52811D978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Securitização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CD4A0E-702D-4758-86BB-F19A09E71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Títulos de crédito (financeiros, imobiliários, do agronegócio, empresariais)</a:t>
            </a:r>
          </a:p>
          <a:p>
            <a:r>
              <a:rPr lang="pt-BR" dirty="0"/>
              <a:t>Créditos representativos dos títulos servem de lastro para emissão de outros títulos, lastreáveis e negociáveis, vendidos a investidores</a:t>
            </a:r>
          </a:p>
          <a:p>
            <a:r>
              <a:rPr lang="pt-BR" dirty="0"/>
              <a:t>FIDC</a:t>
            </a:r>
          </a:p>
          <a:p>
            <a:pPr lvl="1"/>
            <a:r>
              <a:rPr lang="pt-BR" dirty="0"/>
              <a:t>Jurisprudência: securitização e </a:t>
            </a:r>
            <a:r>
              <a:rPr lang="pt-BR" dirty="0" err="1"/>
              <a:t>factoring</a:t>
            </a:r>
            <a:r>
              <a:rPr lang="pt-BR" dirty="0"/>
              <a:t> (limitação às instituições financeiras); cláusula de recompra dos créditos inadimplidos (cessão do crédito é pro soluto - TJSC, Apelação n. 0306938-32.2018.8.24.0011, do Tribunal de Justiça de Santa Catarina, rel. Mariano do Nascimento, Primeira Câmara de Direito Comercial, j. </a:t>
            </a:r>
            <a:r>
              <a:rPr lang="pt-BR"/>
              <a:t>15-04-2021)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80722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1068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Tema do Office</vt:lpstr>
      <vt:lpstr>Contratos bancários</vt:lpstr>
      <vt:lpstr>Contratos bancários</vt:lpstr>
      <vt:lpstr>Contratos de crédito</vt:lpstr>
      <vt:lpstr>Mútuo</vt:lpstr>
      <vt:lpstr>Contratos bancários – conta corrente</vt:lpstr>
      <vt:lpstr>Antecipação bancária</vt:lpstr>
      <vt:lpstr>Factoring</vt:lpstr>
      <vt:lpstr>Fomento mercantil - regresso</vt:lpstr>
      <vt:lpstr>Securitização</vt:lpstr>
      <vt:lpstr>Crédito documentado</vt:lpstr>
      <vt:lpstr>Conta corrente</vt:lpstr>
      <vt:lpstr>Arrendamento mercantil</vt:lpstr>
      <vt:lpstr>Apresentação do PowerPoint</vt:lpstr>
      <vt:lpstr>Aspectos polêmicos</vt:lpstr>
      <vt:lpstr>Tarifa inicial da contratação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Contratos bancários</dc:title>
  <dc:creator>Andre Lupi</dc:creator>
  <cp:lastModifiedBy>Andre Lupi</cp:lastModifiedBy>
  <cp:revision>1</cp:revision>
  <dcterms:created xsi:type="dcterms:W3CDTF">2020-11-17T13:04:01Z</dcterms:created>
  <dcterms:modified xsi:type="dcterms:W3CDTF">2024-10-15T14:27:04Z</dcterms:modified>
</cp:coreProperties>
</file>