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3" r:id="rId3"/>
    <p:sldId id="274" r:id="rId4"/>
    <p:sldId id="275" r:id="rId5"/>
    <p:sldId id="277" r:id="rId6"/>
    <p:sldId id="278" r:id="rId7"/>
    <p:sldId id="276" r:id="rId8"/>
    <p:sldId id="258" r:id="rId9"/>
    <p:sldId id="262" r:id="rId10"/>
    <p:sldId id="263" r:id="rId11"/>
    <p:sldId id="264" r:id="rId12"/>
    <p:sldId id="272" r:id="rId13"/>
    <p:sldId id="269" r:id="rId1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A6B336-7080-408A-A02E-6EDE557C7D15}" type="doc">
      <dgm:prSet loTypeId="urn:microsoft.com/office/officeart/2005/8/layout/cycle5" loCatId="cycle" qsTypeId="urn:microsoft.com/office/officeart/2005/8/quickstyle/simple1" qsCatId="simple" csTypeId="urn:microsoft.com/office/officeart/2005/8/colors/colorful4" csCatId="colorful" phldr="1"/>
      <dgm:spPr/>
      <dgm:t>
        <a:bodyPr/>
        <a:lstStyle/>
        <a:p>
          <a:endParaRPr lang="pt-BR"/>
        </a:p>
      </dgm:t>
    </dgm:pt>
    <dgm:pt modelId="{9FE2C992-0A8F-49E4-80ED-35AD0F5C355E}">
      <dgm:prSet phldrT="[Text]"/>
      <dgm:spPr/>
      <dgm:t>
        <a:bodyPr/>
        <a:lstStyle/>
        <a:p>
          <a:r>
            <a:rPr lang="pt-BR" dirty="0" smtClean="0">
              <a:latin typeface="+mj-lt"/>
            </a:rPr>
            <a:t>Pesquisa</a:t>
          </a:r>
        </a:p>
        <a:p>
          <a:r>
            <a:rPr lang="pt-BR" dirty="0" smtClean="0">
              <a:latin typeface="+mj-lt"/>
            </a:rPr>
            <a:t>Científica</a:t>
          </a:r>
          <a:endParaRPr lang="pt-BR" dirty="0">
            <a:latin typeface="+mj-lt"/>
          </a:endParaRPr>
        </a:p>
      </dgm:t>
    </dgm:pt>
    <dgm:pt modelId="{14525956-8AA5-4316-98AC-23938968C704}" type="parTrans" cxnId="{F7577513-6ABC-47EE-BCA5-FF18720C9395}">
      <dgm:prSet/>
      <dgm:spPr/>
      <dgm:t>
        <a:bodyPr/>
        <a:lstStyle/>
        <a:p>
          <a:endParaRPr lang="pt-BR"/>
        </a:p>
      </dgm:t>
    </dgm:pt>
    <dgm:pt modelId="{89C3D33E-49DF-47A6-A473-4319EE5A8796}" type="sibTrans" cxnId="{F7577513-6ABC-47EE-BCA5-FF18720C9395}">
      <dgm:prSet/>
      <dgm:spPr/>
      <dgm:t>
        <a:bodyPr/>
        <a:lstStyle/>
        <a:p>
          <a:endParaRPr lang="pt-BR">
            <a:latin typeface="+mj-lt"/>
          </a:endParaRPr>
        </a:p>
      </dgm:t>
    </dgm:pt>
    <dgm:pt modelId="{F018CBDB-7690-465B-953F-50C92ECC3D44}">
      <dgm:prSet phldrT="[Text]"/>
      <dgm:spPr/>
      <dgm:t>
        <a:bodyPr/>
        <a:lstStyle/>
        <a:p>
          <a:r>
            <a:rPr lang="pt-BR" dirty="0" smtClean="0">
              <a:latin typeface="+mj-lt"/>
            </a:rPr>
            <a:t>Pesquisa</a:t>
          </a:r>
        </a:p>
        <a:p>
          <a:r>
            <a:rPr lang="pt-BR" dirty="0" smtClean="0">
              <a:latin typeface="+mj-lt"/>
            </a:rPr>
            <a:t>Tecnológica</a:t>
          </a:r>
          <a:endParaRPr lang="pt-BR" dirty="0">
            <a:latin typeface="+mj-lt"/>
          </a:endParaRPr>
        </a:p>
      </dgm:t>
    </dgm:pt>
    <dgm:pt modelId="{7333963C-0ECC-4266-A1B6-485C6D0777EC}" type="parTrans" cxnId="{9A2BC8CC-B429-40BA-8F2C-559B00922332}">
      <dgm:prSet/>
      <dgm:spPr/>
      <dgm:t>
        <a:bodyPr/>
        <a:lstStyle/>
        <a:p>
          <a:endParaRPr lang="pt-BR"/>
        </a:p>
      </dgm:t>
    </dgm:pt>
    <dgm:pt modelId="{4B5FADFF-D07A-4FD4-9EC3-14169DFBED2E}" type="sibTrans" cxnId="{9A2BC8CC-B429-40BA-8F2C-559B00922332}">
      <dgm:prSet/>
      <dgm:spPr/>
      <dgm:t>
        <a:bodyPr/>
        <a:lstStyle/>
        <a:p>
          <a:endParaRPr lang="pt-BR">
            <a:latin typeface="+mj-lt"/>
          </a:endParaRPr>
        </a:p>
      </dgm:t>
    </dgm:pt>
    <dgm:pt modelId="{B4073678-03CF-4E50-83B2-7F8C8BE6698A}">
      <dgm:prSet phldrT="[Text]"/>
      <dgm:spPr/>
      <dgm:t>
        <a:bodyPr/>
        <a:lstStyle/>
        <a:p>
          <a:r>
            <a:rPr lang="pt-BR" dirty="0" smtClean="0">
              <a:latin typeface="+mj-lt"/>
            </a:rPr>
            <a:t>Tecnologia</a:t>
          </a:r>
          <a:endParaRPr lang="pt-BR" dirty="0">
            <a:latin typeface="+mj-lt"/>
          </a:endParaRPr>
        </a:p>
      </dgm:t>
    </dgm:pt>
    <dgm:pt modelId="{251E3576-B527-4DA2-A9EF-A37543AA27F5}" type="parTrans" cxnId="{BDD42308-E1F3-456C-83F5-9E60F28E3F39}">
      <dgm:prSet/>
      <dgm:spPr/>
      <dgm:t>
        <a:bodyPr/>
        <a:lstStyle/>
        <a:p>
          <a:endParaRPr lang="pt-BR"/>
        </a:p>
      </dgm:t>
    </dgm:pt>
    <dgm:pt modelId="{E1BB190F-3F08-4589-9BE6-BBA2B4815B6B}" type="sibTrans" cxnId="{BDD42308-E1F3-456C-83F5-9E60F28E3F39}">
      <dgm:prSet/>
      <dgm:spPr/>
      <dgm:t>
        <a:bodyPr/>
        <a:lstStyle/>
        <a:p>
          <a:endParaRPr lang="pt-BR">
            <a:latin typeface="+mj-lt"/>
          </a:endParaRPr>
        </a:p>
      </dgm:t>
    </dgm:pt>
    <dgm:pt modelId="{7AF011C4-631E-4E02-9836-8A631B16158C}">
      <dgm:prSet phldrT="[Text]"/>
      <dgm:spPr/>
      <dgm:t>
        <a:bodyPr/>
        <a:lstStyle/>
        <a:p>
          <a:r>
            <a:rPr lang="pt-BR" dirty="0" err="1" smtClean="0">
              <a:latin typeface="+mj-lt"/>
            </a:rPr>
            <a:t>Desenvolv</a:t>
          </a:r>
          <a:r>
            <a:rPr lang="pt-BR" dirty="0" smtClean="0">
              <a:latin typeface="+mj-lt"/>
            </a:rPr>
            <a:t>.</a:t>
          </a:r>
        </a:p>
        <a:p>
          <a:r>
            <a:rPr lang="pt-BR" dirty="0" smtClean="0">
              <a:latin typeface="+mj-lt"/>
            </a:rPr>
            <a:t>Econômico</a:t>
          </a:r>
          <a:endParaRPr lang="pt-BR" dirty="0">
            <a:latin typeface="+mj-lt"/>
          </a:endParaRPr>
        </a:p>
      </dgm:t>
    </dgm:pt>
    <dgm:pt modelId="{9C9FF412-CA9E-4255-AEF3-EF131ABC9388}" type="parTrans" cxnId="{2250B174-C2CC-4D60-A249-8F006370CB8D}">
      <dgm:prSet/>
      <dgm:spPr/>
      <dgm:t>
        <a:bodyPr/>
        <a:lstStyle/>
        <a:p>
          <a:endParaRPr lang="pt-BR"/>
        </a:p>
      </dgm:t>
    </dgm:pt>
    <dgm:pt modelId="{6E7C3C9B-C68E-4D6D-9904-BA42888114C3}" type="sibTrans" cxnId="{2250B174-C2CC-4D60-A249-8F006370CB8D}">
      <dgm:prSet/>
      <dgm:spPr/>
      <dgm:t>
        <a:bodyPr/>
        <a:lstStyle/>
        <a:p>
          <a:endParaRPr lang="pt-BR">
            <a:latin typeface="+mj-lt"/>
          </a:endParaRPr>
        </a:p>
      </dgm:t>
    </dgm:pt>
    <dgm:pt modelId="{11D6A0CB-F187-46F8-A47A-4CB25FB9EE2A}">
      <dgm:prSet phldrT="[Text]"/>
      <dgm:spPr/>
      <dgm:t>
        <a:bodyPr/>
        <a:lstStyle/>
        <a:p>
          <a:r>
            <a:rPr lang="pt-BR" dirty="0" err="1" smtClean="0">
              <a:latin typeface="+mj-lt"/>
            </a:rPr>
            <a:t>Desenvolv</a:t>
          </a:r>
          <a:r>
            <a:rPr lang="pt-BR" dirty="0" smtClean="0">
              <a:latin typeface="+mj-lt"/>
            </a:rPr>
            <a:t>.</a:t>
          </a:r>
        </a:p>
        <a:p>
          <a:r>
            <a:rPr lang="pt-BR" dirty="0" smtClean="0">
              <a:latin typeface="+mj-lt"/>
            </a:rPr>
            <a:t>Social</a:t>
          </a:r>
          <a:endParaRPr lang="pt-BR" dirty="0">
            <a:latin typeface="+mj-lt"/>
          </a:endParaRPr>
        </a:p>
      </dgm:t>
    </dgm:pt>
    <dgm:pt modelId="{494E4293-FD3E-4E2D-8107-33F2CAF22473}" type="parTrans" cxnId="{15DAEF73-866D-4067-878D-71E701898C64}">
      <dgm:prSet/>
      <dgm:spPr/>
      <dgm:t>
        <a:bodyPr/>
        <a:lstStyle/>
        <a:p>
          <a:endParaRPr lang="pt-BR"/>
        </a:p>
      </dgm:t>
    </dgm:pt>
    <dgm:pt modelId="{CEF7BCF3-F370-4B23-BE90-D9B8DBB2A262}" type="sibTrans" cxnId="{15DAEF73-866D-4067-878D-71E701898C64}">
      <dgm:prSet/>
      <dgm:spPr/>
      <dgm:t>
        <a:bodyPr/>
        <a:lstStyle/>
        <a:p>
          <a:endParaRPr lang="pt-BR">
            <a:latin typeface="+mj-lt"/>
          </a:endParaRPr>
        </a:p>
      </dgm:t>
    </dgm:pt>
    <dgm:pt modelId="{08800484-E3FF-43E2-9EA0-ADC7225689B5}" type="pres">
      <dgm:prSet presAssocID="{7FA6B336-7080-408A-A02E-6EDE557C7D15}" presName="cycle" presStyleCnt="0">
        <dgm:presLayoutVars>
          <dgm:dir/>
          <dgm:resizeHandles val="exact"/>
        </dgm:presLayoutVars>
      </dgm:prSet>
      <dgm:spPr/>
      <dgm:t>
        <a:bodyPr/>
        <a:lstStyle/>
        <a:p>
          <a:endParaRPr lang="pt-BR"/>
        </a:p>
      </dgm:t>
    </dgm:pt>
    <dgm:pt modelId="{DA767220-4D00-4766-B8F0-CF6664554F93}" type="pres">
      <dgm:prSet presAssocID="{9FE2C992-0A8F-49E4-80ED-35AD0F5C355E}" presName="node" presStyleLbl="node1" presStyleIdx="0" presStyleCnt="5">
        <dgm:presLayoutVars>
          <dgm:bulletEnabled val="1"/>
        </dgm:presLayoutVars>
      </dgm:prSet>
      <dgm:spPr/>
      <dgm:t>
        <a:bodyPr/>
        <a:lstStyle/>
        <a:p>
          <a:endParaRPr lang="pt-BR"/>
        </a:p>
      </dgm:t>
    </dgm:pt>
    <dgm:pt modelId="{AF8CF3E0-0070-48E8-A5EC-51344053081E}" type="pres">
      <dgm:prSet presAssocID="{9FE2C992-0A8F-49E4-80ED-35AD0F5C355E}" presName="spNode" presStyleCnt="0"/>
      <dgm:spPr/>
    </dgm:pt>
    <dgm:pt modelId="{9EC37235-29ED-4025-9651-5C0716C89DEF}" type="pres">
      <dgm:prSet presAssocID="{89C3D33E-49DF-47A6-A473-4319EE5A8796}" presName="sibTrans" presStyleLbl="sibTrans1D1" presStyleIdx="0" presStyleCnt="5"/>
      <dgm:spPr/>
      <dgm:t>
        <a:bodyPr/>
        <a:lstStyle/>
        <a:p>
          <a:endParaRPr lang="pt-BR"/>
        </a:p>
      </dgm:t>
    </dgm:pt>
    <dgm:pt modelId="{8356145B-7859-4865-A67E-31E63887D712}" type="pres">
      <dgm:prSet presAssocID="{F018CBDB-7690-465B-953F-50C92ECC3D44}" presName="node" presStyleLbl="node1" presStyleIdx="1" presStyleCnt="5">
        <dgm:presLayoutVars>
          <dgm:bulletEnabled val="1"/>
        </dgm:presLayoutVars>
      </dgm:prSet>
      <dgm:spPr/>
      <dgm:t>
        <a:bodyPr/>
        <a:lstStyle/>
        <a:p>
          <a:endParaRPr lang="pt-BR"/>
        </a:p>
      </dgm:t>
    </dgm:pt>
    <dgm:pt modelId="{054A367B-69E9-4A02-8645-213EB4282A20}" type="pres">
      <dgm:prSet presAssocID="{F018CBDB-7690-465B-953F-50C92ECC3D44}" presName="spNode" presStyleCnt="0"/>
      <dgm:spPr/>
    </dgm:pt>
    <dgm:pt modelId="{2F548199-A6EE-44D2-B149-BBFB3B406874}" type="pres">
      <dgm:prSet presAssocID="{4B5FADFF-D07A-4FD4-9EC3-14169DFBED2E}" presName="sibTrans" presStyleLbl="sibTrans1D1" presStyleIdx="1" presStyleCnt="5"/>
      <dgm:spPr/>
      <dgm:t>
        <a:bodyPr/>
        <a:lstStyle/>
        <a:p>
          <a:endParaRPr lang="pt-BR"/>
        </a:p>
      </dgm:t>
    </dgm:pt>
    <dgm:pt modelId="{8C72E1DA-5917-44A4-ADE8-F70E9B4A6BCC}" type="pres">
      <dgm:prSet presAssocID="{B4073678-03CF-4E50-83B2-7F8C8BE6698A}" presName="node" presStyleLbl="node1" presStyleIdx="2" presStyleCnt="5">
        <dgm:presLayoutVars>
          <dgm:bulletEnabled val="1"/>
        </dgm:presLayoutVars>
      </dgm:prSet>
      <dgm:spPr/>
      <dgm:t>
        <a:bodyPr/>
        <a:lstStyle/>
        <a:p>
          <a:endParaRPr lang="pt-BR"/>
        </a:p>
      </dgm:t>
    </dgm:pt>
    <dgm:pt modelId="{3EE16039-7C2D-4CFA-82A4-599EAF2EE148}" type="pres">
      <dgm:prSet presAssocID="{B4073678-03CF-4E50-83B2-7F8C8BE6698A}" presName="spNode" presStyleCnt="0"/>
      <dgm:spPr/>
    </dgm:pt>
    <dgm:pt modelId="{DC68D80D-719C-4641-83B7-401D83A01D12}" type="pres">
      <dgm:prSet presAssocID="{E1BB190F-3F08-4589-9BE6-BBA2B4815B6B}" presName="sibTrans" presStyleLbl="sibTrans1D1" presStyleIdx="2" presStyleCnt="5"/>
      <dgm:spPr/>
      <dgm:t>
        <a:bodyPr/>
        <a:lstStyle/>
        <a:p>
          <a:endParaRPr lang="pt-BR"/>
        </a:p>
      </dgm:t>
    </dgm:pt>
    <dgm:pt modelId="{B4F0186A-8543-4BFE-A883-AE1999134A94}" type="pres">
      <dgm:prSet presAssocID="{7AF011C4-631E-4E02-9836-8A631B16158C}" presName="node" presStyleLbl="node1" presStyleIdx="3" presStyleCnt="5">
        <dgm:presLayoutVars>
          <dgm:bulletEnabled val="1"/>
        </dgm:presLayoutVars>
      </dgm:prSet>
      <dgm:spPr/>
      <dgm:t>
        <a:bodyPr/>
        <a:lstStyle/>
        <a:p>
          <a:endParaRPr lang="pt-BR"/>
        </a:p>
      </dgm:t>
    </dgm:pt>
    <dgm:pt modelId="{1793F0ED-7E76-4B87-93D3-BA655AFD0DA6}" type="pres">
      <dgm:prSet presAssocID="{7AF011C4-631E-4E02-9836-8A631B16158C}" presName="spNode" presStyleCnt="0"/>
      <dgm:spPr/>
    </dgm:pt>
    <dgm:pt modelId="{3E544C71-F5BE-4479-9C75-811370F51464}" type="pres">
      <dgm:prSet presAssocID="{6E7C3C9B-C68E-4D6D-9904-BA42888114C3}" presName="sibTrans" presStyleLbl="sibTrans1D1" presStyleIdx="3" presStyleCnt="5"/>
      <dgm:spPr/>
      <dgm:t>
        <a:bodyPr/>
        <a:lstStyle/>
        <a:p>
          <a:endParaRPr lang="pt-BR"/>
        </a:p>
      </dgm:t>
    </dgm:pt>
    <dgm:pt modelId="{EEF8A996-DB0C-4540-9CA9-5E0B94445317}" type="pres">
      <dgm:prSet presAssocID="{11D6A0CB-F187-46F8-A47A-4CB25FB9EE2A}" presName="node" presStyleLbl="node1" presStyleIdx="4" presStyleCnt="5">
        <dgm:presLayoutVars>
          <dgm:bulletEnabled val="1"/>
        </dgm:presLayoutVars>
      </dgm:prSet>
      <dgm:spPr/>
      <dgm:t>
        <a:bodyPr/>
        <a:lstStyle/>
        <a:p>
          <a:endParaRPr lang="pt-BR"/>
        </a:p>
      </dgm:t>
    </dgm:pt>
    <dgm:pt modelId="{AD3F44BD-60B1-4414-A713-61B5DCD1D169}" type="pres">
      <dgm:prSet presAssocID="{11D6A0CB-F187-46F8-A47A-4CB25FB9EE2A}" presName="spNode" presStyleCnt="0"/>
      <dgm:spPr/>
    </dgm:pt>
    <dgm:pt modelId="{45D152CC-6306-476C-8775-2035B3521D92}" type="pres">
      <dgm:prSet presAssocID="{CEF7BCF3-F370-4B23-BE90-D9B8DBB2A262}" presName="sibTrans" presStyleLbl="sibTrans1D1" presStyleIdx="4" presStyleCnt="5"/>
      <dgm:spPr/>
      <dgm:t>
        <a:bodyPr/>
        <a:lstStyle/>
        <a:p>
          <a:endParaRPr lang="pt-BR"/>
        </a:p>
      </dgm:t>
    </dgm:pt>
  </dgm:ptLst>
  <dgm:cxnLst>
    <dgm:cxn modelId="{15DAEF73-866D-4067-878D-71E701898C64}" srcId="{7FA6B336-7080-408A-A02E-6EDE557C7D15}" destId="{11D6A0CB-F187-46F8-A47A-4CB25FB9EE2A}" srcOrd="4" destOrd="0" parTransId="{494E4293-FD3E-4E2D-8107-33F2CAF22473}" sibTransId="{CEF7BCF3-F370-4B23-BE90-D9B8DBB2A262}"/>
    <dgm:cxn modelId="{084540A7-3319-46E2-A793-660332B75AF7}" type="presOf" srcId="{B4073678-03CF-4E50-83B2-7F8C8BE6698A}" destId="{8C72E1DA-5917-44A4-ADE8-F70E9B4A6BCC}" srcOrd="0" destOrd="0" presId="urn:microsoft.com/office/officeart/2005/8/layout/cycle5"/>
    <dgm:cxn modelId="{2250B174-C2CC-4D60-A249-8F006370CB8D}" srcId="{7FA6B336-7080-408A-A02E-6EDE557C7D15}" destId="{7AF011C4-631E-4E02-9836-8A631B16158C}" srcOrd="3" destOrd="0" parTransId="{9C9FF412-CA9E-4255-AEF3-EF131ABC9388}" sibTransId="{6E7C3C9B-C68E-4D6D-9904-BA42888114C3}"/>
    <dgm:cxn modelId="{923A741B-98C4-4D1F-89F7-895955FEFF30}" type="presOf" srcId="{7AF011C4-631E-4E02-9836-8A631B16158C}" destId="{B4F0186A-8543-4BFE-A883-AE1999134A94}" srcOrd="0" destOrd="0" presId="urn:microsoft.com/office/officeart/2005/8/layout/cycle5"/>
    <dgm:cxn modelId="{A7E08164-A106-47BE-AF89-366C70A109F7}" type="presOf" srcId="{CEF7BCF3-F370-4B23-BE90-D9B8DBB2A262}" destId="{45D152CC-6306-476C-8775-2035B3521D92}" srcOrd="0" destOrd="0" presId="urn:microsoft.com/office/officeart/2005/8/layout/cycle5"/>
    <dgm:cxn modelId="{40BAA357-A1C7-4A2D-A758-1DE4ADEBDD6A}" type="presOf" srcId="{F018CBDB-7690-465B-953F-50C92ECC3D44}" destId="{8356145B-7859-4865-A67E-31E63887D712}" srcOrd="0" destOrd="0" presId="urn:microsoft.com/office/officeart/2005/8/layout/cycle5"/>
    <dgm:cxn modelId="{F304A3AC-E821-46F7-B423-48D2130CDF23}" type="presOf" srcId="{4B5FADFF-D07A-4FD4-9EC3-14169DFBED2E}" destId="{2F548199-A6EE-44D2-B149-BBFB3B406874}" srcOrd="0" destOrd="0" presId="urn:microsoft.com/office/officeart/2005/8/layout/cycle5"/>
    <dgm:cxn modelId="{1EEA9A16-A901-4E09-ADCE-B4587F88B786}" type="presOf" srcId="{11D6A0CB-F187-46F8-A47A-4CB25FB9EE2A}" destId="{EEF8A996-DB0C-4540-9CA9-5E0B94445317}" srcOrd="0" destOrd="0" presId="urn:microsoft.com/office/officeart/2005/8/layout/cycle5"/>
    <dgm:cxn modelId="{8E5745FA-0C53-4850-89DB-00855649A845}" type="presOf" srcId="{89C3D33E-49DF-47A6-A473-4319EE5A8796}" destId="{9EC37235-29ED-4025-9651-5C0716C89DEF}" srcOrd="0" destOrd="0" presId="urn:microsoft.com/office/officeart/2005/8/layout/cycle5"/>
    <dgm:cxn modelId="{BDD42308-E1F3-456C-83F5-9E60F28E3F39}" srcId="{7FA6B336-7080-408A-A02E-6EDE557C7D15}" destId="{B4073678-03CF-4E50-83B2-7F8C8BE6698A}" srcOrd="2" destOrd="0" parTransId="{251E3576-B527-4DA2-A9EF-A37543AA27F5}" sibTransId="{E1BB190F-3F08-4589-9BE6-BBA2B4815B6B}"/>
    <dgm:cxn modelId="{6ED80A38-0AFD-4717-9149-E74F6692009D}" type="presOf" srcId="{9FE2C992-0A8F-49E4-80ED-35AD0F5C355E}" destId="{DA767220-4D00-4766-B8F0-CF6664554F93}" srcOrd="0" destOrd="0" presId="urn:microsoft.com/office/officeart/2005/8/layout/cycle5"/>
    <dgm:cxn modelId="{F7577513-6ABC-47EE-BCA5-FF18720C9395}" srcId="{7FA6B336-7080-408A-A02E-6EDE557C7D15}" destId="{9FE2C992-0A8F-49E4-80ED-35AD0F5C355E}" srcOrd="0" destOrd="0" parTransId="{14525956-8AA5-4316-98AC-23938968C704}" sibTransId="{89C3D33E-49DF-47A6-A473-4319EE5A8796}"/>
    <dgm:cxn modelId="{679FF2E4-A90E-4892-B7D2-7F3F4B3C1697}" type="presOf" srcId="{6E7C3C9B-C68E-4D6D-9904-BA42888114C3}" destId="{3E544C71-F5BE-4479-9C75-811370F51464}" srcOrd="0" destOrd="0" presId="urn:microsoft.com/office/officeart/2005/8/layout/cycle5"/>
    <dgm:cxn modelId="{41D57349-09F6-4285-93FA-D326C377CB44}" type="presOf" srcId="{7FA6B336-7080-408A-A02E-6EDE557C7D15}" destId="{08800484-E3FF-43E2-9EA0-ADC7225689B5}" srcOrd="0" destOrd="0" presId="urn:microsoft.com/office/officeart/2005/8/layout/cycle5"/>
    <dgm:cxn modelId="{9A2BC8CC-B429-40BA-8F2C-559B00922332}" srcId="{7FA6B336-7080-408A-A02E-6EDE557C7D15}" destId="{F018CBDB-7690-465B-953F-50C92ECC3D44}" srcOrd="1" destOrd="0" parTransId="{7333963C-0ECC-4266-A1B6-485C6D0777EC}" sibTransId="{4B5FADFF-D07A-4FD4-9EC3-14169DFBED2E}"/>
    <dgm:cxn modelId="{391DAF80-EA5D-475B-B6F5-0C6D1D27FEAA}" type="presOf" srcId="{E1BB190F-3F08-4589-9BE6-BBA2B4815B6B}" destId="{DC68D80D-719C-4641-83B7-401D83A01D12}" srcOrd="0" destOrd="0" presId="urn:microsoft.com/office/officeart/2005/8/layout/cycle5"/>
    <dgm:cxn modelId="{4445BB92-A042-4534-BF31-25FD0C70378A}" type="presParOf" srcId="{08800484-E3FF-43E2-9EA0-ADC7225689B5}" destId="{DA767220-4D00-4766-B8F0-CF6664554F93}" srcOrd="0" destOrd="0" presId="urn:microsoft.com/office/officeart/2005/8/layout/cycle5"/>
    <dgm:cxn modelId="{EDBB6224-4CD2-48DF-8676-AF6551FB30A1}" type="presParOf" srcId="{08800484-E3FF-43E2-9EA0-ADC7225689B5}" destId="{AF8CF3E0-0070-48E8-A5EC-51344053081E}" srcOrd="1" destOrd="0" presId="urn:microsoft.com/office/officeart/2005/8/layout/cycle5"/>
    <dgm:cxn modelId="{891BE124-8B51-4313-9E05-42C9C0823BE2}" type="presParOf" srcId="{08800484-E3FF-43E2-9EA0-ADC7225689B5}" destId="{9EC37235-29ED-4025-9651-5C0716C89DEF}" srcOrd="2" destOrd="0" presId="urn:microsoft.com/office/officeart/2005/8/layout/cycle5"/>
    <dgm:cxn modelId="{267FFC13-1324-4E47-AA33-D1DE5485561C}" type="presParOf" srcId="{08800484-E3FF-43E2-9EA0-ADC7225689B5}" destId="{8356145B-7859-4865-A67E-31E63887D712}" srcOrd="3" destOrd="0" presId="urn:microsoft.com/office/officeart/2005/8/layout/cycle5"/>
    <dgm:cxn modelId="{E53DAF99-6EA8-490A-93FF-D47F4791F3D3}" type="presParOf" srcId="{08800484-E3FF-43E2-9EA0-ADC7225689B5}" destId="{054A367B-69E9-4A02-8645-213EB4282A20}" srcOrd="4" destOrd="0" presId="urn:microsoft.com/office/officeart/2005/8/layout/cycle5"/>
    <dgm:cxn modelId="{084E6D65-A5E6-41B9-88D9-6879403C98B3}" type="presParOf" srcId="{08800484-E3FF-43E2-9EA0-ADC7225689B5}" destId="{2F548199-A6EE-44D2-B149-BBFB3B406874}" srcOrd="5" destOrd="0" presId="urn:microsoft.com/office/officeart/2005/8/layout/cycle5"/>
    <dgm:cxn modelId="{C9FD58A0-27A5-43EE-ABB5-E700DCC543B3}" type="presParOf" srcId="{08800484-E3FF-43E2-9EA0-ADC7225689B5}" destId="{8C72E1DA-5917-44A4-ADE8-F70E9B4A6BCC}" srcOrd="6" destOrd="0" presId="urn:microsoft.com/office/officeart/2005/8/layout/cycle5"/>
    <dgm:cxn modelId="{376DD423-4C27-4410-9204-A3B7EFDE1646}" type="presParOf" srcId="{08800484-E3FF-43E2-9EA0-ADC7225689B5}" destId="{3EE16039-7C2D-4CFA-82A4-599EAF2EE148}" srcOrd="7" destOrd="0" presId="urn:microsoft.com/office/officeart/2005/8/layout/cycle5"/>
    <dgm:cxn modelId="{C7292E70-158C-47AC-88ED-BD56BA94378F}" type="presParOf" srcId="{08800484-E3FF-43E2-9EA0-ADC7225689B5}" destId="{DC68D80D-719C-4641-83B7-401D83A01D12}" srcOrd="8" destOrd="0" presId="urn:microsoft.com/office/officeart/2005/8/layout/cycle5"/>
    <dgm:cxn modelId="{16093E7C-0FC5-4345-B169-098A158EF768}" type="presParOf" srcId="{08800484-E3FF-43E2-9EA0-ADC7225689B5}" destId="{B4F0186A-8543-4BFE-A883-AE1999134A94}" srcOrd="9" destOrd="0" presId="urn:microsoft.com/office/officeart/2005/8/layout/cycle5"/>
    <dgm:cxn modelId="{8FC0944E-4A3B-4598-AEE7-EE48FB7692D5}" type="presParOf" srcId="{08800484-E3FF-43E2-9EA0-ADC7225689B5}" destId="{1793F0ED-7E76-4B87-93D3-BA655AFD0DA6}" srcOrd="10" destOrd="0" presId="urn:microsoft.com/office/officeart/2005/8/layout/cycle5"/>
    <dgm:cxn modelId="{11C38863-202F-4A13-8BD4-BF0C849CCC98}" type="presParOf" srcId="{08800484-E3FF-43E2-9EA0-ADC7225689B5}" destId="{3E544C71-F5BE-4479-9C75-811370F51464}" srcOrd="11" destOrd="0" presId="urn:microsoft.com/office/officeart/2005/8/layout/cycle5"/>
    <dgm:cxn modelId="{3FD19B78-C58E-4EEC-8677-93854974559B}" type="presParOf" srcId="{08800484-E3FF-43E2-9EA0-ADC7225689B5}" destId="{EEF8A996-DB0C-4540-9CA9-5E0B94445317}" srcOrd="12" destOrd="0" presId="urn:microsoft.com/office/officeart/2005/8/layout/cycle5"/>
    <dgm:cxn modelId="{0B2D1CFB-FB8B-44D6-8EE3-2F970EB3FDBE}" type="presParOf" srcId="{08800484-E3FF-43E2-9EA0-ADC7225689B5}" destId="{AD3F44BD-60B1-4414-A713-61B5DCD1D169}" srcOrd="13" destOrd="0" presId="urn:microsoft.com/office/officeart/2005/8/layout/cycle5"/>
    <dgm:cxn modelId="{9E074564-5DDD-4C47-89B6-58721669B6AB}" type="presParOf" srcId="{08800484-E3FF-43E2-9EA0-ADC7225689B5}" destId="{45D152CC-6306-476C-8775-2035B3521D92}" srcOrd="14"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A6B336-7080-408A-A02E-6EDE557C7D15}" type="doc">
      <dgm:prSet loTypeId="urn:microsoft.com/office/officeart/2005/8/layout/cycle5" loCatId="cycle" qsTypeId="urn:microsoft.com/office/officeart/2005/8/quickstyle/simple1" qsCatId="simple" csTypeId="urn:microsoft.com/office/officeart/2005/8/colors/colorful1" csCatId="colorful" phldr="1"/>
      <dgm:spPr/>
      <dgm:t>
        <a:bodyPr/>
        <a:lstStyle/>
        <a:p>
          <a:endParaRPr lang="pt-BR"/>
        </a:p>
      </dgm:t>
    </dgm:pt>
    <dgm:pt modelId="{9FE2C992-0A8F-49E4-80ED-35AD0F5C355E}">
      <dgm:prSet phldrT="[Text]"/>
      <dgm:spPr/>
      <dgm:t>
        <a:bodyPr/>
        <a:lstStyle/>
        <a:p>
          <a:r>
            <a:rPr lang="pt-BR" dirty="0" smtClean="0">
              <a:latin typeface="+mj-lt"/>
            </a:rPr>
            <a:t>Ciência</a:t>
          </a:r>
          <a:endParaRPr lang="pt-BR" dirty="0">
            <a:latin typeface="+mj-lt"/>
          </a:endParaRPr>
        </a:p>
      </dgm:t>
    </dgm:pt>
    <dgm:pt modelId="{14525956-8AA5-4316-98AC-23938968C704}" type="parTrans" cxnId="{F7577513-6ABC-47EE-BCA5-FF18720C9395}">
      <dgm:prSet/>
      <dgm:spPr/>
      <dgm:t>
        <a:bodyPr/>
        <a:lstStyle/>
        <a:p>
          <a:endParaRPr lang="pt-BR"/>
        </a:p>
      </dgm:t>
    </dgm:pt>
    <dgm:pt modelId="{89C3D33E-49DF-47A6-A473-4319EE5A8796}" type="sibTrans" cxnId="{F7577513-6ABC-47EE-BCA5-FF18720C9395}">
      <dgm:prSet/>
      <dgm:spPr/>
      <dgm:t>
        <a:bodyPr/>
        <a:lstStyle/>
        <a:p>
          <a:endParaRPr lang="pt-BR">
            <a:latin typeface="+mj-lt"/>
          </a:endParaRPr>
        </a:p>
      </dgm:t>
    </dgm:pt>
    <dgm:pt modelId="{F018CBDB-7690-465B-953F-50C92ECC3D44}">
      <dgm:prSet phldrT="[Text]"/>
      <dgm:spPr/>
      <dgm:t>
        <a:bodyPr/>
        <a:lstStyle/>
        <a:p>
          <a:r>
            <a:rPr lang="pt-BR" dirty="0" smtClean="0">
              <a:latin typeface="+mj-lt"/>
            </a:rPr>
            <a:t>Busca da Verdade</a:t>
          </a:r>
          <a:endParaRPr lang="pt-BR" dirty="0">
            <a:latin typeface="+mj-lt"/>
          </a:endParaRPr>
        </a:p>
      </dgm:t>
    </dgm:pt>
    <dgm:pt modelId="{7333963C-0ECC-4266-A1B6-485C6D0777EC}" type="parTrans" cxnId="{9A2BC8CC-B429-40BA-8F2C-559B00922332}">
      <dgm:prSet/>
      <dgm:spPr/>
      <dgm:t>
        <a:bodyPr/>
        <a:lstStyle/>
        <a:p>
          <a:endParaRPr lang="pt-BR"/>
        </a:p>
      </dgm:t>
    </dgm:pt>
    <dgm:pt modelId="{4B5FADFF-D07A-4FD4-9EC3-14169DFBED2E}" type="sibTrans" cxnId="{9A2BC8CC-B429-40BA-8F2C-559B00922332}">
      <dgm:prSet/>
      <dgm:spPr/>
      <dgm:t>
        <a:bodyPr/>
        <a:lstStyle/>
        <a:p>
          <a:endParaRPr lang="pt-BR">
            <a:latin typeface="+mj-lt"/>
          </a:endParaRPr>
        </a:p>
      </dgm:t>
    </dgm:pt>
    <dgm:pt modelId="{B4073678-03CF-4E50-83B2-7F8C8BE6698A}">
      <dgm:prSet phldrT="[Text]"/>
      <dgm:spPr/>
      <dgm:t>
        <a:bodyPr/>
        <a:lstStyle/>
        <a:p>
          <a:r>
            <a:rPr lang="pt-BR" dirty="0" smtClean="0">
              <a:latin typeface="+mj-lt"/>
            </a:rPr>
            <a:t>Evolução da Tecnologia</a:t>
          </a:r>
          <a:endParaRPr lang="pt-BR" dirty="0">
            <a:latin typeface="+mj-lt"/>
          </a:endParaRPr>
        </a:p>
      </dgm:t>
    </dgm:pt>
    <dgm:pt modelId="{251E3576-B527-4DA2-A9EF-A37543AA27F5}" type="parTrans" cxnId="{BDD42308-E1F3-456C-83F5-9E60F28E3F39}">
      <dgm:prSet/>
      <dgm:spPr/>
      <dgm:t>
        <a:bodyPr/>
        <a:lstStyle/>
        <a:p>
          <a:endParaRPr lang="pt-BR"/>
        </a:p>
      </dgm:t>
    </dgm:pt>
    <dgm:pt modelId="{E1BB190F-3F08-4589-9BE6-BBA2B4815B6B}" type="sibTrans" cxnId="{BDD42308-E1F3-456C-83F5-9E60F28E3F39}">
      <dgm:prSet/>
      <dgm:spPr/>
      <dgm:t>
        <a:bodyPr/>
        <a:lstStyle/>
        <a:p>
          <a:endParaRPr lang="pt-BR">
            <a:latin typeface="+mj-lt"/>
          </a:endParaRPr>
        </a:p>
      </dgm:t>
    </dgm:pt>
    <dgm:pt modelId="{7AF011C4-631E-4E02-9836-8A631B16158C}">
      <dgm:prSet phldrT="[Text]"/>
      <dgm:spPr/>
      <dgm:t>
        <a:bodyPr/>
        <a:lstStyle/>
        <a:p>
          <a:r>
            <a:rPr lang="pt-BR" dirty="0" smtClean="0">
              <a:latin typeface="+mj-lt"/>
            </a:rPr>
            <a:t>Eficiência</a:t>
          </a:r>
          <a:endParaRPr lang="pt-BR" dirty="0">
            <a:latin typeface="+mj-lt"/>
          </a:endParaRPr>
        </a:p>
      </dgm:t>
    </dgm:pt>
    <dgm:pt modelId="{9C9FF412-CA9E-4255-AEF3-EF131ABC9388}" type="parTrans" cxnId="{2250B174-C2CC-4D60-A249-8F006370CB8D}">
      <dgm:prSet/>
      <dgm:spPr/>
      <dgm:t>
        <a:bodyPr/>
        <a:lstStyle/>
        <a:p>
          <a:endParaRPr lang="pt-BR"/>
        </a:p>
      </dgm:t>
    </dgm:pt>
    <dgm:pt modelId="{6E7C3C9B-C68E-4D6D-9904-BA42888114C3}" type="sibTrans" cxnId="{2250B174-C2CC-4D60-A249-8F006370CB8D}">
      <dgm:prSet/>
      <dgm:spPr/>
      <dgm:t>
        <a:bodyPr/>
        <a:lstStyle/>
        <a:p>
          <a:endParaRPr lang="pt-BR">
            <a:latin typeface="+mj-lt"/>
          </a:endParaRPr>
        </a:p>
      </dgm:t>
    </dgm:pt>
    <dgm:pt modelId="{11D6A0CB-F187-46F8-A47A-4CB25FB9EE2A}">
      <dgm:prSet phldrT="[Text]"/>
      <dgm:spPr/>
      <dgm:t>
        <a:bodyPr/>
        <a:lstStyle/>
        <a:p>
          <a:r>
            <a:rPr lang="pt-BR" dirty="0" smtClean="0">
              <a:latin typeface="+mj-lt"/>
            </a:rPr>
            <a:t>Sociedades</a:t>
          </a:r>
        </a:p>
        <a:p>
          <a:r>
            <a:rPr lang="pt-BR" dirty="0" smtClean="0">
              <a:latin typeface="+mj-lt"/>
            </a:rPr>
            <a:t>Avançadas</a:t>
          </a:r>
          <a:endParaRPr lang="pt-BR" dirty="0">
            <a:latin typeface="+mj-lt"/>
          </a:endParaRPr>
        </a:p>
      </dgm:t>
    </dgm:pt>
    <dgm:pt modelId="{494E4293-FD3E-4E2D-8107-33F2CAF22473}" type="parTrans" cxnId="{15DAEF73-866D-4067-878D-71E701898C64}">
      <dgm:prSet/>
      <dgm:spPr/>
      <dgm:t>
        <a:bodyPr/>
        <a:lstStyle/>
        <a:p>
          <a:endParaRPr lang="pt-BR"/>
        </a:p>
      </dgm:t>
    </dgm:pt>
    <dgm:pt modelId="{CEF7BCF3-F370-4B23-BE90-D9B8DBB2A262}" type="sibTrans" cxnId="{15DAEF73-866D-4067-878D-71E701898C64}">
      <dgm:prSet/>
      <dgm:spPr/>
      <dgm:t>
        <a:bodyPr/>
        <a:lstStyle/>
        <a:p>
          <a:endParaRPr lang="pt-BR">
            <a:latin typeface="+mj-lt"/>
          </a:endParaRPr>
        </a:p>
      </dgm:t>
    </dgm:pt>
    <dgm:pt modelId="{08800484-E3FF-43E2-9EA0-ADC7225689B5}" type="pres">
      <dgm:prSet presAssocID="{7FA6B336-7080-408A-A02E-6EDE557C7D15}" presName="cycle" presStyleCnt="0">
        <dgm:presLayoutVars>
          <dgm:dir/>
          <dgm:resizeHandles val="exact"/>
        </dgm:presLayoutVars>
      </dgm:prSet>
      <dgm:spPr/>
      <dgm:t>
        <a:bodyPr/>
        <a:lstStyle/>
        <a:p>
          <a:endParaRPr lang="pt-BR"/>
        </a:p>
      </dgm:t>
    </dgm:pt>
    <dgm:pt modelId="{DA767220-4D00-4766-B8F0-CF6664554F93}" type="pres">
      <dgm:prSet presAssocID="{9FE2C992-0A8F-49E4-80ED-35AD0F5C355E}" presName="node" presStyleLbl="node1" presStyleIdx="0" presStyleCnt="5">
        <dgm:presLayoutVars>
          <dgm:bulletEnabled val="1"/>
        </dgm:presLayoutVars>
      </dgm:prSet>
      <dgm:spPr/>
      <dgm:t>
        <a:bodyPr/>
        <a:lstStyle/>
        <a:p>
          <a:endParaRPr lang="pt-BR"/>
        </a:p>
      </dgm:t>
    </dgm:pt>
    <dgm:pt modelId="{AF8CF3E0-0070-48E8-A5EC-51344053081E}" type="pres">
      <dgm:prSet presAssocID="{9FE2C992-0A8F-49E4-80ED-35AD0F5C355E}" presName="spNode" presStyleCnt="0"/>
      <dgm:spPr/>
    </dgm:pt>
    <dgm:pt modelId="{9EC37235-29ED-4025-9651-5C0716C89DEF}" type="pres">
      <dgm:prSet presAssocID="{89C3D33E-49DF-47A6-A473-4319EE5A8796}" presName="sibTrans" presStyleLbl="sibTrans1D1" presStyleIdx="0" presStyleCnt="5"/>
      <dgm:spPr/>
      <dgm:t>
        <a:bodyPr/>
        <a:lstStyle/>
        <a:p>
          <a:endParaRPr lang="pt-BR"/>
        </a:p>
      </dgm:t>
    </dgm:pt>
    <dgm:pt modelId="{8356145B-7859-4865-A67E-31E63887D712}" type="pres">
      <dgm:prSet presAssocID="{F018CBDB-7690-465B-953F-50C92ECC3D44}" presName="node" presStyleLbl="node1" presStyleIdx="1" presStyleCnt="5">
        <dgm:presLayoutVars>
          <dgm:bulletEnabled val="1"/>
        </dgm:presLayoutVars>
      </dgm:prSet>
      <dgm:spPr/>
      <dgm:t>
        <a:bodyPr/>
        <a:lstStyle/>
        <a:p>
          <a:endParaRPr lang="pt-BR"/>
        </a:p>
      </dgm:t>
    </dgm:pt>
    <dgm:pt modelId="{054A367B-69E9-4A02-8645-213EB4282A20}" type="pres">
      <dgm:prSet presAssocID="{F018CBDB-7690-465B-953F-50C92ECC3D44}" presName="spNode" presStyleCnt="0"/>
      <dgm:spPr/>
    </dgm:pt>
    <dgm:pt modelId="{2F548199-A6EE-44D2-B149-BBFB3B406874}" type="pres">
      <dgm:prSet presAssocID="{4B5FADFF-D07A-4FD4-9EC3-14169DFBED2E}" presName="sibTrans" presStyleLbl="sibTrans1D1" presStyleIdx="1" presStyleCnt="5"/>
      <dgm:spPr/>
      <dgm:t>
        <a:bodyPr/>
        <a:lstStyle/>
        <a:p>
          <a:endParaRPr lang="pt-BR"/>
        </a:p>
      </dgm:t>
    </dgm:pt>
    <dgm:pt modelId="{8C72E1DA-5917-44A4-ADE8-F70E9B4A6BCC}" type="pres">
      <dgm:prSet presAssocID="{B4073678-03CF-4E50-83B2-7F8C8BE6698A}" presName="node" presStyleLbl="node1" presStyleIdx="2" presStyleCnt="5">
        <dgm:presLayoutVars>
          <dgm:bulletEnabled val="1"/>
        </dgm:presLayoutVars>
      </dgm:prSet>
      <dgm:spPr/>
      <dgm:t>
        <a:bodyPr/>
        <a:lstStyle/>
        <a:p>
          <a:endParaRPr lang="pt-BR"/>
        </a:p>
      </dgm:t>
    </dgm:pt>
    <dgm:pt modelId="{3EE16039-7C2D-4CFA-82A4-599EAF2EE148}" type="pres">
      <dgm:prSet presAssocID="{B4073678-03CF-4E50-83B2-7F8C8BE6698A}" presName="spNode" presStyleCnt="0"/>
      <dgm:spPr/>
    </dgm:pt>
    <dgm:pt modelId="{DC68D80D-719C-4641-83B7-401D83A01D12}" type="pres">
      <dgm:prSet presAssocID="{E1BB190F-3F08-4589-9BE6-BBA2B4815B6B}" presName="sibTrans" presStyleLbl="sibTrans1D1" presStyleIdx="2" presStyleCnt="5"/>
      <dgm:spPr/>
      <dgm:t>
        <a:bodyPr/>
        <a:lstStyle/>
        <a:p>
          <a:endParaRPr lang="pt-BR"/>
        </a:p>
      </dgm:t>
    </dgm:pt>
    <dgm:pt modelId="{B4F0186A-8543-4BFE-A883-AE1999134A94}" type="pres">
      <dgm:prSet presAssocID="{7AF011C4-631E-4E02-9836-8A631B16158C}" presName="node" presStyleLbl="node1" presStyleIdx="3" presStyleCnt="5">
        <dgm:presLayoutVars>
          <dgm:bulletEnabled val="1"/>
        </dgm:presLayoutVars>
      </dgm:prSet>
      <dgm:spPr/>
      <dgm:t>
        <a:bodyPr/>
        <a:lstStyle/>
        <a:p>
          <a:endParaRPr lang="pt-BR"/>
        </a:p>
      </dgm:t>
    </dgm:pt>
    <dgm:pt modelId="{1793F0ED-7E76-4B87-93D3-BA655AFD0DA6}" type="pres">
      <dgm:prSet presAssocID="{7AF011C4-631E-4E02-9836-8A631B16158C}" presName="spNode" presStyleCnt="0"/>
      <dgm:spPr/>
    </dgm:pt>
    <dgm:pt modelId="{3E544C71-F5BE-4479-9C75-811370F51464}" type="pres">
      <dgm:prSet presAssocID="{6E7C3C9B-C68E-4D6D-9904-BA42888114C3}" presName="sibTrans" presStyleLbl="sibTrans1D1" presStyleIdx="3" presStyleCnt="5"/>
      <dgm:spPr/>
      <dgm:t>
        <a:bodyPr/>
        <a:lstStyle/>
        <a:p>
          <a:endParaRPr lang="pt-BR"/>
        </a:p>
      </dgm:t>
    </dgm:pt>
    <dgm:pt modelId="{EEF8A996-DB0C-4540-9CA9-5E0B94445317}" type="pres">
      <dgm:prSet presAssocID="{11D6A0CB-F187-46F8-A47A-4CB25FB9EE2A}" presName="node" presStyleLbl="node1" presStyleIdx="4" presStyleCnt="5">
        <dgm:presLayoutVars>
          <dgm:bulletEnabled val="1"/>
        </dgm:presLayoutVars>
      </dgm:prSet>
      <dgm:spPr/>
      <dgm:t>
        <a:bodyPr/>
        <a:lstStyle/>
        <a:p>
          <a:endParaRPr lang="pt-BR"/>
        </a:p>
      </dgm:t>
    </dgm:pt>
    <dgm:pt modelId="{AD3F44BD-60B1-4414-A713-61B5DCD1D169}" type="pres">
      <dgm:prSet presAssocID="{11D6A0CB-F187-46F8-A47A-4CB25FB9EE2A}" presName="spNode" presStyleCnt="0"/>
      <dgm:spPr/>
    </dgm:pt>
    <dgm:pt modelId="{45D152CC-6306-476C-8775-2035B3521D92}" type="pres">
      <dgm:prSet presAssocID="{CEF7BCF3-F370-4B23-BE90-D9B8DBB2A262}" presName="sibTrans" presStyleLbl="sibTrans1D1" presStyleIdx="4" presStyleCnt="5"/>
      <dgm:spPr/>
      <dgm:t>
        <a:bodyPr/>
        <a:lstStyle/>
        <a:p>
          <a:endParaRPr lang="pt-BR"/>
        </a:p>
      </dgm:t>
    </dgm:pt>
  </dgm:ptLst>
  <dgm:cxnLst>
    <dgm:cxn modelId="{15DAEF73-866D-4067-878D-71E701898C64}" srcId="{7FA6B336-7080-408A-A02E-6EDE557C7D15}" destId="{11D6A0CB-F187-46F8-A47A-4CB25FB9EE2A}" srcOrd="4" destOrd="0" parTransId="{494E4293-FD3E-4E2D-8107-33F2CAF22473}" sibTransId="{CEF7BCF3-F370-4B23-BE90-D9B8DBB2A262}"/>
    <dgm:cxn modelId="{07BD5FAB-150F-4B57-B28B-E71AD8D789DC}" type="presOf" srcId="{CEF7BCF3-F370-4B23-BE90-D9B8DBB2A262}" destId="{45D152CC-6306-476C-8775-2035B3521D92}" srcOrd="0" destOrd="0" presId="urn:microsoft.com/office/officeart/2005/8/layout/cycle5"/>
    <dgm:cxn modelId="{12E6B88C-620B-4277-95F6-3AB5F9A47E3A}" type="presOf" srcId="{89C3D33E-49DF-47A6-A473-4319EE5A8796}" destId="{9EC37235-29ED-4025-9651-5C0716C89DEF}" srcOrd="0" destOrd="0" presId="urn:microsoft.com/office/officeart/2005/8/layout/cycle5"/>
    <dgm:cxn modelId="{3FD378C7-93AA-4B5D-8A80-6C12D43B91CC}" type="presOf" srcId="{F018CBDB-7690-465B-953F-50C92ECC3D44}" destId="{8356145B-7859-4865-A67E-31E63887D712}" srcOrd="0" destOrd="0" presId="urn:microsoft.com/office/officeart/2005/8/layout/cycle5"/>
    <dgm:cxn modelId="{2250B174-C2CC-4D60-A249-8F006370CB8D}" srcId="{7FA6B336-7080-408A-A02E-6EDE557C7D15}" destId="{7AF011C4-631E-4E02-9836-8A631B16158C}" srcOrd="3" destOrd="0" parTransId="{9C9FF412-CA9E-4255-AEF3-EF131ABC9388}" sibTransId="{6E7C3C9B-C68E-4D6D-9904-BA42888114C3}"/>
    <dgm:cxn modelId="{EE40DC20-F95D-4192-95D8-0492681E7B96}" type="presOf" srcId="{9FE2C992-0A8F-49E4-80ED-35AD0F5C355E}" destId="{DA767220-4D00-4766-B8F0-CF6664554F93}" srcOrd="0" destOrd="0" presId="urn:microsoft.com/office/officeart/2005/8/layout/cycle5"/>
    <dgm:cxn modelId="{BDD42308-E1F3-456C-83F5-9E60F28E3F39}" srcId="{7FA6B336-7080-408A-A02E-6EDE557C7D15}" destId="{B4073678-03CF-4E50-83B2-7F8C8BE6698A}" srcOrd="2" destOrd="0" parTransId="{251E3576-B527-4DA2-A9EF-A37543AA27F5}" sibTransId="{E1BB190F-3F08-4589-9BE6-BBA2B4815B6B}"/>
    <dgm:cxn modelId="{F7577513-6ABC-47EE-BCA5-FF18720C9395}" srcId="{7FA6B336-7080-408A-A02E-6EDE557C7D15}" destId="{9FE2C992-0A8F-49E4-80ED-35AD0F5C355E}" srcOrd="0" destOrd="0" parTransId="{14525956-8AA5-4316-98AC-23938968C704}" sibTransId="{89C3D33E-49DF-47A6-A473-4319EE5A8796}"/>
    <dgm:cxn modelId="{DA544E6C-32F2-47B3-9A22-D1A484FC033D}" type="presOf" srcId="{B4073678-03CF-4E50-83B2-7F8C8BE6698A}" destId="{8C72E1DA-5917-44A4-ADE8-F70E9B4A6BCC}" srcOrd="0" destOrd="0" presId="urn:microsoft.com/office/officeart/2005/8/layout/cycle5"/>
    <dgm:cxn modelId="{48B3B6BE-E72C-402C-83B0-75215E841AFF}" type="presOf" srcId="{11D6A0CB-F187-46F8-A47A-4CB25FB9EE2A}" destId="{EEF8A996-DB0C-4540-9CA9-5E0B94445317}" srcOrd="0" destOrd="0" presId="urn:microsoft.com/office/officeart/2005/8/layout/cycle5"/>
    <dgm:cxn modelId="{F9A88189-1261-4EC2-8617-5F1EE78DA945}" type="presOf" srcId="{7AF011C4-631E-4E02-9836-8A631B16158C}" destId="{B4F0186A-8543-4BFE-A883-AE1999134A94}" srcOrd="0" destOrd="0" presId="urn:microsoft.com/office/officeart/2005/8/layout/cycle5"/>
    <dgm:cxn modelId="{9A2BC8CC-B429-40BA-8F2C-559B00922332}" srcId="{7FA6B336-7080-408A-A02E-6EDE557C7D15}" destId="{F018CBDB-7690-465B-953F-50C92ECC3D44}" srcOrd="1" destOrd="0" parTransId="{7333963C-0ECC-4266-A1B6-485C6D0777EC}" sibTransId="{4B5FADFF-D07A-4FD4-9EC3-14169DFBED2E}"/>
    <dgm:cxn modelId="{96BF0A00-0C1C-494A-967A-E4F1DA761299}" type="presOf" srcId="{E1BB190F-3F08-4589-9BE6-BBA2B4815B6B}" destId="{DC68D80D-719C-4641-83B7-401D83A01D12}" srcOrd="0" destOrd="0" presId="urn:microsoft.com/office/officeart/2005/8/layout/cycle5"/>
    <dgm:cxn modelId="{6193E0F3-9E88-444D-B05C-63832F3CF6C5}" type="presOf" srcId="{4B5FADFF-D07A-4FD4-9EC3-14169DFBED2E}" destId="{2F548199-A6EE-44D2-B149-BBFB3B406874}" srcOrd="0" destOrd="0" presId="urn:microsoft.com/office/officeart/2005/8/layout/cycle5"/>
    <dgm:cxn modelId="{48591997-0C6C-44D2-AB49-3344AE7C223C}" type="presOf" srcId="{7FA6B336-7080-408A-A02E-6EDE557C7D15}" destId="{08800484-E3FF-43E2-9EA0-ADC7225689B5}" srcOrd="0" destOrd="0" presId="urn:microsoft.com/office/officeart/2005/8/layout/cycle5"/>
    <dgm:cxn modelId="{A57DF4AB-E463-4C2F-A234-329018452CCD}" type="presOf" srcId="{6E7C3C9B-C68E-4D6D-9904-BA42888114C3}" destId="{3E544C71-F5BE-4479-9C75-811370F51464}" srcOrd="0" destOrd="0" presId="urn:microsoft.com/office/officeart/2005/8/layout/cycle5"/>
    <dgm:cxn modelId="{70D9896E-C159-4657-8B46-78C0C4C6BF35}" type="presParOf" srcId="{08800484-E3FF-43E2-9EA0-ADC7225689B5}" destId="{DA767220-4D00-4766-B8F0-CF6664554F93}" srcOrd="0" destOrd="0" presId="urn:microsoft.com/office/officeart/2005/8/layout/cycle5"/>
    <dgm:cxn modelId="{0479A10B-41FB-4560-8A3A-96E28DEE3372}" type="presParOf" srcId="{08800484-E3FF-43E2-9EA0-ADC7225689B5}" destId="{AF8CF3E0-0070-48E8-A5EC-51344053081E}" srcOrd="1" destOrd="0" presId="urn:microsoft.com/office/officeart/2005/8/layout/cycle5"/>
    <dgm:cxn modelId="{F443A58B-BBDB-4CF1-91EA-D3A604001E84}" type="presParOf" srcId="{08800484-E3FF-43E2-9EA0-ADC7225689B5}" destId="{9EC37235-29ED-4025-9651-5C0716C89DEF}" srcOrd="2" destOrd="0" presId="urn:microsoft.com/office/officeart/2005/8/layout/cycle5"/>
    <dgm:cxn modelId="{18CD166A-F2D8-41EC-A49E-89DF5841A042}" type="presParOf" srcId="{08800484-E3FF-43E2-9EA0-ADC7225689B5}" destId="{8356145B-7859-4865-A67E-31E63887D712}" srcOrd="3" destOrd="0" presId="urn:microsoft.com/office/officeart/2005/8/layout/cycle5"/>
    <dgm:cxn modelId="{1E65DF83-CC35-4CD3-A089-3FEACA793EC8}" type="presParOf" srcId="{08800484-E3FF-43E2-9EA0-ADC7225689B5}" destId="{054A367B-69E9-4A02-8645-213EB4282A20}" srcOrd="4" destOrd="0" presId="urn:microsoft.com/office/officeart/2005/8/layout/cycle5"/>
    <dgm:cxn modelId="{A985FDF0-E364-4FC7-95FC-0E5F7E006A89}" type="presParOf" srcId="{08800484-E3FF-43E2-9EA0-ADC7225689B5}" destId="{2F548199-A6EE-44D2-B149-BBFB3B406874}" srcOrd="5" destOrd="0" presId="urn:microsoft.com/office/officeart/2005/8/layout/cycle5"/>
    <dgm:cxn modelId="{E4EDFF9F-77FE-4C14-9B2A-7BAE097E5FEA}" type="presParOf" srcId="{08800484-E3FF-43E2-9EA0-ADC7225689B5}" destId="{8C72E1DA-5917-44A4-ADE8-F70E9B4A6BCC}" srcOrd="6" destOrd="0" presId="urn:microsoft.com/office/officeart/2005/8/layout/cycle5"/>
    <dgm:cxn modelId="{2CE293E4-C699-4B47-B813-430A2EE1743B}" type="presParOf" srcId="{08800484-E3FF-43E2-9EA0-ADC7225689B5}" destId="{3EE16039-7C2D-4CFA-82A4-599EAF2EE148}" srcOrd="7" destOrd="0" presId="urn:microsoft.com/office/officeart/2005/8/layout/cycle5"/>
    <dgm:cxn modelId="{47CDD300-A77C-455D-8E21-DBC9AF4B7EE8}" type="presParOf" srcId="{08800484-E3FF-43E2-9EA0-ADC7225689B5}" destId="{DC68D80D-719C-4641-83B7-401D83A01D12}" srcOrd="8" destOrd="0" presId="urn:microsoft.com/office/officeart/2005/8/layout/cycle5"/>
    <dgm:cxn modelId="{BD70984F-AF52-4ADC-B67A-2AA566D1DB00}" type="presParOf" srcId="{08800484-E3FF-43E2-9EA0-ADC7225689B5}" destId="{B4F0186A-8543-4BFE-A883-AE1999134A94}" srcOrd="9" destOrd="0" presId="urn:microsoft.com/office/officeart/2005/8/layout/cycle5"/>
    <dgm:cxn modelId="{2000F685-212E-428F-AABB-6F50AD99A735}" type="presParOf" srcId="{08800484-E3FF-43E2-9EA0-ADC7225689B5}" destId="{1793F0ED-7E76-4B87-93D3-BA655AFD0DA6}" srcOrd="10" destOrd="0" presId="urn:microsoft.com/office/officeart/2005/8/layout/cycle5"/>
    <dgm:cxn modelId="{E6F68460-DA82-42AB-A6A8-B5F039354577}" type="presParOf" srcId="{08800484-E3FF-43E2-9EA0-ADC7225689B5}" destId="{3E544C71-F5BE-4479-9C75-811370F51464}" srcOrd="11" destOrd="0" presId="urn:microsoft.com/office/officeart/2005/8/layout/cycle5"/>
    <dgm:cxn modelId="{EDECAB82-A83B-450F-AA11-2AF0A6B55690}" type="presParOf" srcId="{08800484-E3FF-43E2-9EA0-ADC7225689B5}" destId="{EEF8A996-DB0C-4540-9CA9-5E0B94445317}" srcOrd="12" destOrd="0" presId="urn:microsoft.com/office/officeart/2005/8/layout/cycle5"/>
    <dgm:cxn modelId="{28064597-1833-44B7-A633-306081AC4BF2}" type="presParOf" srcId="{08800484-E3FF-43E2-9EA0-ADC7225689B5}" destId="{AD3F44BD-60B1-4414-A713-61B5DCD1D169}" srcOrd="13" destOrd="0" presId="urn:microsoft.com/office/officeart/2005/8/layout/cycle5"/>
    <dgm:cxn modelId="{B11CAC35-ED62-42B1-938E-A0A96240FD26}" type="presParOf" srcId="{08800484-E3FF-43E2-9EA0-ADC7225689B5}" destId="{45D152CC-6306-476C-8775-2035B3521D92}" srcOrd="14"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A6B336-7080-408A-A02E-6EDE557C7D15}" type="doc">
      <dgm:prSet loTypeId="urn:microsoft.com/office/officeart/2005/8/layout/cycle5" loCatId="cycle" qsTypeId="urn:microsoft.com/office/officeart/2005/8/quickstyle/simple1" qsCatId="simple" csTypeId="urn:microsoft.com/office/officeart/2005/8/colors/colorful1" csCatId="colorful" phldr="1"/>
      <dgm:spPr/>
      <dgm:t>
        <a:bodyPr/>
        <a:lstStyle/>
        <a:p>
          <a:endParaRPr lang="pt-BR"/>
        </a:p>
      </dgm:t>
    </dgm:pt>
    <dgm:pt modelId="{9FE2C992-0A8F-49E4-80ED-35AD0F5C355E}">
      <dgm:prSet phldrT="[Text]"/>
      <dgm:spPr/>
      <dgm:t>
        <a:bodyPr/>
        <a:lstStyle/>
        <a:p>
          <a:r>
            <a:rPr lang="pt-BR" dirty="0" smtClean="0">
              <a:latin typeface="+mj-lt"/>
            </a:rPr>
            <a:t>Tecnologias</a:t>
          </a:r>
        </a:p>
        <a:p>
          <a:r>
            <a:rPr lang="pt-BR" dirty="0" smtClean="0">
              <a:latin typeface="+mj-lt"/>
            </a:rPr>
            <a:t>Convencionais</a:t>
          </a:r>
          <a:endParaRPr lang="pt-BR" dirty="0">
            <a:latin typeface="+mj-lt"/>
          </a:endParaRPr>
        </a:p>
      </dgm:t>
    </dgm:pt>
    <dgm:pt modelId="{14525956-8AA5-4316-98AC-23938968C704}" type="parTrans" cxnId="{F7577513-6ABC-47EE-BCA5-FF18720C9395}">
      <dgm:prSet/>
      <dgm:spPr/>
      <dgm:t>
        <a:bodyPr/>
        <a:lstStyle/>
        <a:p>
          <a:endParaRPr lang="pt-BR"/>
        </a:p>
      </dgm:t>
    </dgm:pt>
    <dgm:pt modelId="{89C3D33E-49DF-47A6-A473-4319EE5A8796}" type="sibTrans" cxnId="{F7577513-6ABC-47EE-BCA5-FF18720C9395}">
      <dgm:prSet/>
      <dgm:spPr/>
      <dgm:t>
        <a:bodyPr/>
        <a:lstStyle/>
        <a:p>
          <a:endParaRPr lang="pt-BR">
            <a:latin typeface="+mj-lt"/>
          </a:endParaRPr>
        </a:p>
      </dgm:t>
    </dgm:pt>
    <dgm:pt modelId="{F018CBDB-7690-465B-953F-50C92ECC3D44}">
      <dgm:prSet phldrT="[Text]"/>
      <dgm:spPr/>
      <dgm:t>
        <a:bodyPr/>
        <a:lstStyle/>
        <a:p>
          <a:r>
            <a:rPr lang="pt-BR" dirty="0" smtClean="0">
              <a:latin typeface="+mj-lt"/>
            </a:rPr>
            <a:t>Demandas</a:t>
          </a:r>
        </a:p>
        <a:p>
          <a:r>
            <a:rPr lang="pt-BR" dirty="0" smtClean="0">
              <a:latin typeface="+mj-lt"/>
            </a:rPr>
            <a:t>Empresariais</a:t>
          </a:r>
          <a:endParaRPr lang="pt-BR" dirty="0">
            <a:latin typeface="+mj-lt"/>
          </a:endParaRPr>
        </a:p>
      </dgm:t>
    </dgm:pt>
    <dgm:pt modelId="{7333963C-0ECC-4266-A1B6-485C6D0777EC}" type="parTrans" cxnId="{9A2BC8CC-B429-40BA-8F2C-559B00922332}">
      <dgm:prSet/>
      <dgm:spPr/>
      <dgm:t>
        <a:bodyPr/>
        <a:lstStyle/>
        <a:p>
          <a:endParaRPr lang="pt-BR"/>
        </a:p>
      </dgm:t>
    </dgm:pt>
    <dgm:pt modelId="{4B5FADFF-D07A-4FD4-9EC3-14169DFBED2E}" type="sibTrans" cxnId="{9A2BC8CC-B429-40BA-8F2C-559B00922332}">
      <dgm:prSet/>
      <dgm:spPr/>
      <dgm:t>
        <a:bodyPr/>
        <a:lstStyle/>
        <a:p>
          <a:endParaRPr lang="pt-BR">
            <a:latin typeface="+mj-lt"/>
          </a:endParaRPr>
        </a:p>
      </dgm:t>
    </dgm:pt>
    <dgm:pt modelId="{B4073678-03CF-4E50-83B2-7F8C8BE6698A}">
      <dgm:prSet phldrT="[Text]"/>
      <dgm:spPr/>
      <dgm:t>
        <a:bodyPr/>
        <a:lstStyle/>
        <a:p>
          <a:r>
            <a:rPr lang="pt-BR" dirty="0" smtClean="0">
              <a:latin typeface="+mj-lt"/>
            </a:rPr>
            <a:t>Grupos Econômicos</a:t>
          </a:r>
          <a:endParaRPr lang="pt-BR" dirty="0">
            <a:latin typeface="+mj-lt"/>
          </a:endParaRPr>
        </a:p>
      </dgm:t>
    </dgm:pt>
    <dgm:pt modelId="{251E3576-B527-4DA2-A9EF-A37543AA27F5}" type="parTrans" cxnId="{BDD42308-E1F3-456C-83F5-9E60F28E3F39}">
      <dgm:prSet/>
      <dgm:spPr/>
      <dgm:t>
        <a:bodyPr/>
        <a:lstStyle/>
        <a:p>
          <a:endParaRPr lang="pt-BR"/>
        </a:p>
      </dgm:t>
    </dgm:pt>
    <dgm:pt modelId="{E1BB190F-3F08-4589-9BE6-BBA2B4815B6B}" type="sibTrans" cxnId="{BDD42308-E1F3-456C-83F5-9E60F28E3F39}">
      <dgm:prSet/>
      <dgm:spPr/>
      <dgm:t>
        <a:bodyPr/>
        <a:lstStyle/>
        <a:p>
          <a:endParaRPr lang="pt-BR">
            <a:latin typeface="+mj-lt"/>
          </a:endParaRPr>
        </a:p>
      </dgm:t>
    </dgm:pt>
    <dgm:pt modelId="{7AF011C4-631E-4E02-9836-8A631B16158C}">
      <dgm:prSet phldrT="[Text]"/>
      <dgm:spPr/>
      <dgm:t>
        <a:bodyPr/>
        <a:lstStyle/>
        <a:p>
          <a:r>
            <a:rPr lang="pt-BR" dirty="0" smtClean="0">
              <a:latin typeface="+mj-lt"/>
            </a:rPr>
            <a:t>Aumento do Lucro</a:t>
          </a:r>
          <a:endParaRPr lang="pt-BR" dirty="0">
            <a:latin typeface="+mj-lt"/>
          </a:endParaRPr>
        </a:p>
      </dgm:t>
    </dgm:pt>
    <dgm:pt modelId="{9C9FF412-CA9E-4255-AEF3-EF131ABC9388}" type="parTrans" cxnId="{2250B174-C2CC-4D60-A249-8F006370CB8D}">
      <dgm:prSet/>
      <dgm:spPr/>
      <dgm:t>
        <a:bodyPr/>
        <a:lstStyle/>
        <a:p>
          <a:endParaRPr lang="pt-BR"/>
        </a:p>
      </dgm:t>
    </dgm:pt>
    <dgm:pt modelId="{6E7C3C9B-C68E-4D6D-9904-BA42888114C3}" type="sibTrans" cxnId="{2250B174-C2CC-4D60-A249-8F006370CB8D}">
      <dgm:prSet/>
      <dgm:spPr/>
      <dgm:t>
        <a:bodyPr/>
        <a:lstStyle/>
        <a:p>
          <a:endParaRPr lang="pt-BR">
            <a:latin typeface="+mj-lt"/>
          </a:endParaRPr>
        </a:p>
      </dgm:t>
    </dgm:pt>
    <dgm:pt modelId="{11D6A0CB-F187-46F8-A47A-4CB25FB9EE2A}">
      <dgm:prSet phldrT="[Text]"/>
      <dgm:spPr/>
      <dgm:t>
        <a:bodyPr/>
        <a:lstStyle/>
        <a:p>
          <a:r>
            <a:rPr lang="pt-BR" dirty="0" smtClean="0">
              <a:latin typeface="+mj-lt"/>
            </a:rPr>
            <a:t>Eficiência = menos</a:t>
          </a:r>
        </a:p>
        <a:p>
          <a:r>
            <a:rPr lang="pt-BR" dirty="0" smtClean="0">
              <a:latin typeface="+mj-lt"/>
            </a:rPr>
            <a:t>Mão de Obra</a:t>
          </a:r>
          <a:endParaRPr lang="pt-BR" dirty="0">
            <a:latin typeface="+mj-lt"/>
          </a:endParaRPr>
        </a:p>
      </dgm:t>
    </dgm:pt>
    <dgm:pt modelId="{494E4293-FD3E-4E2D-8107-33F2CAF22473}" type="parTrans" cxnId="{15DAEF73-866D-4067-878D-71E701898C64}">
      <dgm:prSet/>
      <dgm:spPr/>
      <dgm:t>
        <a:bodyPr/>
        <a:lstStyle/>
        <a:p>
          <a:endParaRPr lang="pt-BR"/>
        </a:p>
      </dgm:t>
    </dgm:pt>
    <dgm:pt modelId="{CEF7BCF3-F370-4B23-BE90-D9B8DBB2A262}" type="sibTrans" cxnId="{15DAEF73-866D-4067-878D-71E701898C64}">
      <dgm:prSet/>
      <dgm:spPr/>
      <dgm:t>
        <a:bodyPr/>
        <a:lstStyle/>
        <a:p>
          <a:endParaRPr lang="pt-BR">
            <a:latin typeface="+mj-lt"/>
          </a:endParaRPr>
        </a:p>
      </dgm:t>
    </dgm:pt>
    <dgm:pt modelId="{08800484-E3FF-43E2-9EA0-ADC7225689B5}" type="pres">
      <dgm:prSet presAssocID="{7FA6B336-7080-408A-A02E-6EDE557C7D15}" presName="cycle" presStyleCnt="0">
        <dgm:presLayoutVars>
          <dgm:dir/>
          <dgm:resizeHandles val="exact"/>
        </dgm:presLayoutVars>
      </dgm:prSet>
      <dgm:spPr/>
      <dgm:t>
        <a:bodyPr/>
        <a:lstStyle/>
        <a:p>
          <a:endParaRPr lang="pt-BR"/>
        </a:p>
      </dgm:t>
    </dgm:pt>
    <dgm:pt modelId="{DA767220-4D00-4766-B8F0-CF6664554F93}" type="pres">
      <dgm:prSet presAssocID="{9FE2C992-0A8F-49E4-80ED-35AD0F5C355E}" presName="node" presStyleLbl="node1" presStyleIdx="0" presStyleCnt="5">
        <dgm:presLayoutVars>
          <dgm:bulletEnabled val="1"/>
        </dgm:presLayoutVars>
      </dgm:prSet>
      <dgm:spPr/>
      <dgm:t>
        <a:bodyPr/>
        <a:lstStyle/>
        <a:p>
          <a:endParaRPr lang="pt-BR"/>
        </a:p>
      </dgm:t>
    </dgm:pt>
    <dgm:pt modelId="{AF8CF3E0-0070-48E8-A5EC-51344053081E}" type="pres">
      <dgm:prSet presAssocID="{9FE2C992-0A8F-49E4-80ED-35AD0F5C355E}" presName="spNode" presStyleCnt="0"/>
      <dgm:spPr/>
    </dgm:pt>
    <dgm:pt modelId="{9EC37235-29ED-4025-9651-5C0716C89DEF}" type="pres">
      <dgm:prSet presAssocID="{89C3D33E-49DF-47A6-A473-4319EE5A8796}" presName="sibTrans" presStyleLbl="sibTrans1D1" presStyleIdx="0" presStyleCnt="5"/>
      <dgm:spPr/>
      <dgm:t>
        <a:bodyPr/>
        <a:lstStyle/>
        <a:p>
          <a:endParaRPr lang="pt-BR"/>
        </a:p>
      </dgm:t>
    </dgm:pt>
    <dgm:pt modelId="{8356145B-7859-4865-A67E-31E63887D712}" type="pres">
      <dgm:prSet presAssocID="{F018CBDB-7690-465B-953F-50C92ECC3D44}" presName="node" presStyleLbl="node1" presStyleIdx="1" presStyleCnt="5">
        <dgm:presLayoutVars>
          <dgm:bulletEnabled val="1"/>
        </dgm:presLayoutVars>
      </dgm:prSet>
      <dgm:spPr/>
      <dgm:t>
        <a:bodyPr/>
        <a:lstStyle/>
        <a:p>
          <a:endParaRPr lang="pt-BR"/>
        </a:p>
      </dgm:t>
    </dgm:pt>
    <dgm:pt modelId="{054A367B-69E9-4A02-8645-213EB4282A20}" type="pres">
      <dgm:prSet presAssocID="{F018CBDB-7690-465B-953F-50C92ECC3D44}" presName="spNode" presStyleCnt="0"/>
      <dgm:spPr/>
    </dgm:pt>
    <dgm:pt modelId="{2F548199-A6EE-44D2-B149-BBFB3B406874}" type="pres">
      <dgm:prSet presAssocID="{4B5FADFF-D07A-4FD4-9EC3-14169DFBED2E}" presName="sibTrans" presStyleLbl="sibTrans1D1" presStyleIdx="1" presStyleCnt="5"/>
      <dgm:spPr/>
      <dgm:t>
        <a:bodyPr/>
        <a:lstStyle/>
        <a:p>
          <a:endParaRPr lang="pt-BR"/>
        </a:p>
      </dgm:t>
    </dgm:pt>
    <dgm:pt modelId="{8C72E1DA-5917-44A4-ADE8-F70E9B4A6BCC}" type="pres">
      <dgm:prSet presAssocID="{B4073678-03CF-4E50-83B2-7F8C8BE6698A}" presName="node" presStyleLbl="node1" presStyleIdx="2" presStyleCnt="5">
        <dgm:presLayoutVars>
          <dgm:bulletEnabled val="1"/>
        </dgm:presLayoutVars>
      </dgm:prSet>
      <dgm:spPr/>
      <dgm:t>
        <a:bodyPr/>
        <a:lstStyle/>
        <a:p>
          <a:endParaRPr lang="pt-BR"/>
        </a:p>
      </dgm:t>
    </dgm:pt>
    <dgm:pt modelId="{3EE16039-7C2D-4CFA-82A4-599EAF2EE148}" type="pres">
      <dgm:prSet presAssocID="{B4073678-03CF-4E50-83B2-7F8C8BE6698A}" presName="spNode" presStyleCnt="0"/>
      <dgm:spPr/>
    </dgm:pt>
    <dgm:pt modelId="{DC68D80D-719C-4641-83B7-401D83A01D12}" type="pres">
      <dgm:prSet presAssocID="{E1BB190F-3F08-4589-9BE6-BBA2B4815B6B}" presName="sibTrans" presStyleLbl="sibTrans1D1" presStyleIdx="2" presStyleCnt="5"/>
      <dgm:spPr/>
      <dgm:t>
        <a:bodyPr/>
        <a:lstStyle/>
        <a:p>
          <a:endParaRPr lang="pt-BR"/>
        </a:p>
      </dgm:t>
    </dgm:pt>
    <dgm:pt modelId="{B4F0186A-8543-4BFE-A883-AE1999134A94}" type="pres">
      <dgm:prSet presAssocID="{7AF011C4-631E-4E02-9836-8A631B16158C}" presName="node" presStyleLbl="node1" presStyleIdx="3" presStyleCnt="5">
        <dgm:presLayoutVars>
          <dgm:bulletEnabled val="1"/>
        </dgm:presLayoutVars>
      </dgm:prSet>
      <dgm:spPr/>
      <dgm:t>
        <a:bodyPr/>
        <a:lstStyle/>
        <a:p>
          <a:endParaRPr lang="pt-BR"/>
        </a:p>
      </dgm:t>
    </dgm:pt>
    <dgm:pt modelId="{1793F0ED-7E76-4B87-93D3-BA655AFD0DA6}" type="pres">
      <dgm:prSet presAssocID="{7AF011C4-631E-4E02-9836-8A631B16158C}" presName="spNode" presStyleCnt="0"/>
      <dgm:spPr/>
    </dgm:pt>
    <dgm:pt modelId="{3E544C71-F5BE-4479-9C75-811370F51464}" type="pres">
      <dgm:prSet presAssocID="{6E7C3C9B-C68E-4D6D-9904-BA42888114C3}" presName="sibTrans" presStyleLbl="sibTrans1D1" presStyleIdx="3" presStyleCnt="5"/>
      <dgm:spPr/>
      <dgm:t>
        <a:bodyPr/>
        <a:lstStyle/>
        <a:p>
          <a:endParaRPr lang="pt-BR"/>
        </a:p>
      </dgm:t>
    </dgm:pt>
    <dgm:pt modelId="{EEF8A996-DB0C-4540-9CA9-5E0B94445317}" type="pres">
      <dgm:prSet presAssocID="{11D6A0CB-F187-46F8-A47A-4CB25FB9EE2A}" presName="node" presStyleLbl="node1" presStyleIdx="4" presStyleCnt="5">
        <dgm:presLayoutVars>
          <dgm:bulletEnabled val="1"/>
        </dgm:presLayoutVars>
      </dgm:prSet>
      <dgm:spPr/>
      <dgm:t>
        <a:bodyPr/>
        <a:lstStyle/>
        <a:p>
          <a:endParaRPr lang="pt-BR"/>
        </a:p>
      </dgm:t>
    </dgm:pt>
    <dgm:pt modelId="{AD3F44BD-60B1-4414-A713-61B5DCD1D169}" type="pres">
      <dgm:prSet presAssocID="{11D6A0CB-F187-46F8-A47A-4CB25FB9EE2A}" presName="spNode" presStyleCnt="0"/>
      <dgm:spPr/>
    </dgm:pt>
    <dgm:pt modelId="{45D152CC-6306-476C-8775-2035B3521D92}" type="pres">
      <dgm:prSet presAssocID="{CEF7BCF3-F370-4B23-BE90-D9B8DBB2A262}" presName="sibTrans" presStyleLbl="sibTrans1D1" presStyleIdx="4" presStyleCnt="5"/>
      <dgm:spPr/>
      <dgm:t>
        <a:bodyPr/>
        <a:lstStyle/>
        <a:p>
          <a:endParaRPr lang="pt-BR"/>
        </a:p>
      </dgm:t>
    </dgm:pt>
  </dgm:ptLst>
  <dgm:cxnLst>
    <dgm:cxn modelId="{15DAEF73-866D-4067-878D-71E701898C64}" srcId="{7FA6B336-7080-408A-A02E-6EDE557C7D15}" destId="{11D6A0CB-F187-46F8-A47A-4CB25FB9EE2A}" srcOrd="4" destOrd="0" parTransId="{494E4293-FD3E-4E2D-8107-33F2CAF22473}" sibTransId="{CEF7BCF3-F370-4B23-BE90-D9B8DBB2A262}"/>
    <dgm:cxn modelId="{E2C94D73-AA66-4911-9A9E-DB90AB1D28D2}" type="presOf" srcId="{CEF7BCF3-F370-4B23-BE90-D9B8DBB2A262}" destId="{45D152CC-6306-476C-8775-2035B3521D92}" srcOrd="0" destOrd="0" presId="urn:microsoft.com/office/officeart/2005/8/layout/cycle5"/>
    <dgm:cxn modelId="{7717BB4E-CCC2-4F19-A2B4-D58DE4CD8B56}" type="presOf" srcId="{E1BB190F-3F08-4589-9BE6-BBA2B4815B6B}" destId="{DC68D80D-719C-4641-83B7-401D83A01D12}" srcOrd="0" destOrd="0" presId="urn:microsoft.com/office/officeart/2005/8/layout/cycle5"/>
    <dgm:cxn modelId="{0751A0F2-F4CE-459F-848A-FC00A9D55611}" type="presOf" srcId="{89C3D33E-49DF-47A6-A473-4319EE5A8796}" destId="{9EC37235-29ED-4025-9651-5C0716C89DEF}" srcOrd="0" destOrd="0" presId="urn:microsoft.com/office/officeart/2005/8/layout/cycle5"/>
    <dgm:cxn modelId="{2250B174-C2CC-4D60-A249-8F006370CB8D}" srcId="{7FA6B336-7080-408A-A02E-6EDE557C7D15}" destId="{7AF011C4-631E-4E02-9836-8A631B16158C}" srcOrd="3" destOrd="0" parTransId="{9C9FF412-CA9E-4255-AEF3-EF131ABC9388}" sibTransId="{6E7C3C9B-C68E-4D6D-9904-BA42888114C3}"/>
    <dgm:cxn modelId="{5109B96F-0509-4C2F-998E-86AA477F362B}" type="presOf" srcId="{F018CBDB-7690-465B-953F-50C92ECC3D44}" destId="{8356145B-7859-4865-A67E-31E63887D712}" srcOrd="0" destOrd="0" presId="urn:microsoft.com/office/officeart/2005/8/layout/cycle5"/>
    <dgm:cxn modelId="{1033C30D-AB67-4C6B-BA93-4C23B9484C05}" type="presOf" srcId="{4B5FADFF-D07A-4FD4-9EC3-14169DFBED2E}" destId="{2F548199-A6EE-44D2-B149-BBFB3B406874}" srcOrd="0" destOrd="0" presId="urn:microsoft.com/office/officeart/2005/8/layout/cycle5"/>
    <dgm:cxn modelId="{BDD42308-E1F3-456C-83F5-9E60F28E3F39}" srcId="{7FA6B336-7080-408A-A02E-6EDE557C7D15}" destId="{B4073678-03CF-4E50-83B2-7F8C8BE6698A}" srcOrd="2" destOrd="0" parTransId="{251E3576-B527-4DA2-A9EF-A37543AA27F5}" sibTransId="{E1BB190F-3F08-4589-9BE6-BBA2B4815B6B}"/>
    <dgm:cxn modelId="{F7577513-6ABC-47EE-BCA5-FF18720C9395}" srcId="{7FA6B336-7080-408A-A02E-6EDE557C7D15}" destId="{9FE2C992-0A8F-49E4-80ED-35AD0F5C355E}" srcOrd="0" destOrd="0" parTransId="{14525956-8AA5-4316-98AC-23938968C704}" sibTransId="{89C3D33E-49DF-47A6-A473-4319EE5A8796}"/>
    <dgm:cxn modelId="{C0DA28DA-B2F8-47FB-A214-39A50C7A1B62}" type="presOf" srcId="{6E7C3C9B-C68E-4D6D-9904-BA42888114C3}" destId="{3E544C71-F5BE-4479-9C75-811370F51464}" srcOrd="0" destOrd="0" presId="urn:microsoft.com/office/officeart/2005/8/layout/cycle5"/>
    <dgm:cxn modelId="{9A2BC8CC-B429-40BA-8F2C-559B00922332}" srcId="{7FA6B336-7080-408A-A02E-6EDE557C7D15}" destId="{F018CBDB-7690-465B-953F-50C92ECC3D44}" srcOrd="1" destOrd="0" parTransId="{7333963C-0ECC-4266-A1B6-485C6D0777EC}" sibTransId="{4B5FADFF-D07A-4FD4-9EC3-14169DFBED2E}"/>
    <dgm:cxn modelId="{239D169C-46BA-4627-813F-1C2F23805706}" type="presOf" srcId="{B4073678-03CF-4E50-83B2-7F8C8BE6698A}" destId="{8C72E1DA-5917-44A4-ADE8-F70E9B4A6BCC}" srcOrd="0" destOrd="0" presId="urn:microsoft.com/office/officeart/2005/8/layout/cycle5"/>
    <dgm:cxn modelId="{B4F9E7A1-051E-4FB5-B37C-F47DD3EEECA5}" type="presOf" srcId="{9FE2C992-0A8F-49E4-80ED-35AD0F5C355E}" destId="{DA767220-4D00-4766-B8F0-CF6664554F93}" srcOrd="0" destOrd="0" presId="urn:microsoft.com/office/officeart/2005/8/layout/cycle5"/>
    <dgm:cxn modelId="{3FC97A0C-2577-49BD-8175-634E973537B4}" type="presOf" srcId="{11D6A0CB-F187-46F8-A47A-4CB25FB9EE2A}" destId="{EEF8A996-DB0C-4540-9CA9-5E0B94445317}" srcOrd="0" destOrd="0" presId="urn:microsoft.com/office/officeart/2005/8/layout/cycle5"/>
    <dgm:cxn modelId="{35D93E4B-7123-462F-8ADD-2E31D909C79F}" type="presOf" srcId="{7FA6B336-7080-408A-A02E-6EDE557C7D15}" destId="{08800484-E3FF-43E2-9EA0-ADC7225689B5}" srcOrd="0" destOrd="0" presId="urn:microsoft.com/office/officeart/2005/8/layout/cycle5"/>
    <dgm:cxn modelId="{3D56B2A2-7E98-4436-AD5C-37E07E7512C1}" type="presOf" srcId="{7AF011C4-631E-4E02-9836-8A631B16158C}" destId="{B4F0186A-8543-4BFE-A883-AE1999134A94}" srcOrd="0" destOrd="0" presId="urn:microsoft.com/office/officeart/2005/8/layout/cycle5"/>
    <dgm:cxn modelId="{81C61B59-2D1E-4F20-BE1A-0FE9DD2B7D16}" type="presParOf" srcId="{08800484-E3FF-43E2-9EA0-ADC7225689B5}" destId="{DA767220-4D00-4766-B8F0-CF6664554F93}" srcOrd="0" destOrd="0" presId="urn:microsoft.com/office/officeart/2005/8/layout/cycle5"/>
    <dgm:cxn modelId="{E4892665-DAB1-41D7-9C93-AF946A984699}" type="presParOf" srcId="{08800484-E3FF-43E2-9EA0-ADC7225689B5}" destId="{AF8CF3E0-0070-48E8-A5EC-51344053081E}" srcOrd="1" destOrd="0" presId="urn:microsoft.com/office/officeart/2005/8/layout/cycle5"/>
    <dgm:cxn modelId="{B7CDF33D-2676-49AB-96AE-24DF651420B3}" type="presParOf" srcId="{08800484-E3FF-43E2-9EA0-ADC7225689B5}" destId="{9EC37235-29ED-4025-9651-5C0716C89DEF}" srcOrd="2" destOrd="0" presId="urn:microsoft.com/office/officeart/2005/8/layout/cycle5"/>
    <dgm:cxn modelId="{6DD2257C-D59B-447B-A1DE-D36BD22DEEF2}" type="presParOf" srcId="{08800484-E3FF-43E2-9EA0-ADC7225689B5}" destId="{8356145B-7859-4865-A67E-31E63887D712}" srcOrd="3" destOrd="0" presId="urn:microsoft.com/office/officeart/2005/8/layout/cycle5"/>
    <dgm:cxn modelId="{C71F8AB1-C824-4CA1-8178-5A4B6EE749BC}" type="presParOf" srcId="{08800484-E3FF-43E2-9EA0-ADC7225689B5}" destId="{054A367B-69E9-4A02-8645-213EB4282A20}" srcOrd="4" destOrd="0" presId="urn:microsoft.com/office/officeart/2005/8/layout/cycle5"/>
    <dgm:cxn modelId="{E881B8C2-7DD8-431A-AAFB-96275B15CF9E}" type="presParOf" srcId="{08800484-E3FF-43E2-9EA0-ADC7225689B5}" destId="{2F548199-A6EE-44D2-B149-BBFB3B406874}" srcOrd="5" destOrd="0" presId="urn:microsoft.com/office/officeart/2005/8/layout/cycle5"/>
    <dgm:cxn modelId="{B3EB7277-2BBF-4539-B9B4-3BF6119016E4}" type="presParOf" srcId="{08800484-E3FF-43E2-9EA0-ADC7225689B5}" destId="{8C72E1DA-5917-44A4-ADE8-F70E9B4A6BCC}" srcOrd="6" destOrd="0" presId="urn:microsoft.com/office/officeart/2005/8/layout/cycle5"/>
    <dgm:cxn modelId="{4664FF75-16DB-43E2-B39E-E767BD4AA75C}" type="presParOf" srcId="{08800484-E3FF-43E2-9EA0-ADC7225689B5}" destId="{3EE16039-7C2D-4CFA-82A4-599EAF2EE148}" srcOrd="7" destOrd="0" presId="urn:microsoft.com/office/officeart/2005/8/layout/cycle5"/>
    <dgm:cxn modelId="{E38B98D9-F7BE-49F7-9570-1880231074AB}" type="presParOf" srcId="{08800484-E3FF-43E2-9EA0-ADC7225689B5}" destId="{DC68D80D-719C-4641-83B7-401D83A01D12}" srcOrd="8" destOrd="0" presId="urn:microsoft.com/office/officeart/2005/8/layout/cycle5"/>
    <dgm:cxn modelId="{B60F3ECA-3232-4073-8598-2CB505CA4780}" type="presParOf" srcId="{08800484-E3FF-43E2-9EA0-ADC7225689B5}" destId="{B4F0186A-8543-4BFE-A883-AE1999134A94}" srcOrd="9" destOrd="0" presId="urn:microsoft.com/office/officeart/2005/8/layout/cycle5"/>
    <dgm:cxn modelId="{AB16510B-DABF-4E8C-A60F-7F500D2188AC}" type="presParOf" srcId="{08800484-E3FF-43E2-9EA0-ADC7225689B5}" destId="{1793F0ED-7E76-4B87-93D3-BA655AFD0DA6}" srcOrd="10" destOrd="0" presId="urn:microsoft.com/office/officeart/2005/8/layout/cycle5"/>
    <dgm:cxn modelId="{4BCAAD7F-CD2F-4EF1-9A38-3DE51648AB8D}" type="presParOf" srcId="{08800484-E3FF-43E2-9EA0-ADC7225689B5}" destId="{3E544C71-F5BE-4479-9C75-811370F51464}" srcOrd="11" destOrd="0" presId="urn:microsoft.com/office/officeart/2005/8/layout/cycle5"/>
    <dgm:cxn modelId="{1D35DBEF-9C6A-479C-BF3D-A2930CAF1C06}" type="presParOf" srcId="{08800484-E3FF-43E2-9EA0-ADC7225689B5}" destId="{EEF8A996-DB0C-4540-9CA9-5E0B94445317}" srcOrd="12" destOrd="0" presId="urn:microsoft.com/office/officeart/2005/8/layout/cycle5"/>
    <dgm:cxn modelId="{F402372B-744B-49FF-A67B-BFF82C8E5CB8}" type="presParOf" srcId="{08800484-E3FF-43E2-9EA0-ADC7225689B5}" destId="{AD3F44BD-60B1-4414-A713-61B5DCD1D169}" srcOrd="13" destOrd="0" presId="urn:microsoft.com/office/officeart/2005/8/layout/cycle5"/>
    <dgm:cxn modelId="{F8291E23-E340-405D-B3C8-CF7CC476CA88}" type="presParOf" srcId="{08800484-E3FF-43E2-9EA0-ADC7225689B5}" destId="{45D152CC-6306-476C-8775-2035B3521D92}" srcOrd="14"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767220-4D00-4766-B8F0-CF6664554F93}">
      <dsp:nvSpPr>
        <dsp:cNvPr id="0" name=""/>
        <dsp:cNvSpPr/>
      </dsp:nvSpPr>
      <dsp:spPr>
        <a:xfrm>
          <a:off x="3393504" y="1214"/>
          <a:ext cx="1442591" cy="93768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latin typeface="+mj-lt"/>
            </a:rPr>
            <a:t>Pesquisa</a:t>
          </a:r>
        </a:p>
        <a:p>
          <a:pPr lvl="0" algn="ctr" defTabSz="844550">
            <a:lnSpc>
              <a:spcPct val="90000"/>
            </a:lnSpc>
            <a:spcBef>
              <a:spcPct val="0"/>
            </a:spcBef>
            <a:spcAft>
              <a:spcPct val="35000"/>
            </a:spcAft>
          </a:pPr>
          <a:r>
            <a:rPr lang="pt-BR" sz="1900" kern="1200" dirty="0" smtClean="0">
              <a:latin typeface="+mj-lt"/>
            </a:rPr>
            <a:t>Científica</a:t>
          </a:r>
          <a:endParaRPr lang="pt-BR" sz="1900" kern="1200" dirty="0">
            <a:latin typeface="+mj-lt"/>
          </a:endParaRPr>
        </a:p>
      </dsp:txBody>
      <dsp:txXfrm>
        <a:off x="3393504" y="1214"/>
        <a:ext cx="1442591" cy="937684"/>
      </dsp:txXfrm>
    </dsp:sp>
    <dsp:sp modelId="{9EC37235-29ED-4025-9651-5C0716C89DEF}">
      <dsp:nvSpPr>
        <dsp:cNvPr id="0" name=""/>
        <dsp:cNvSpPr/>
      </dsp:nvSpPr>
      <dsp:spPr>
        <a:xfrm>
          <a:off x="2242272" y="470056"/>
          <a:ext cx="3745054" cy="3745054"/>
        </a:xfrm>
        <a:custGeom>
          <a:avLst/>
          <a:gdLst/>
          <a:ahLst/>
          <a:cxnLst/>
          <a:rect l="0" t="0" r="0" b="0"/>
          <a:pathLst>
            <a:path>
              <a:moveTo>
                <a:pt x="2786869" y="238410"/>
              </a:moveTo>
              <a:arcTo wR="1872527" hR="1872527" stAng="17953708" swAng="1211106"/>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356145B-7859-4865-A67E-31E63887D712}">
      <dsp:nvSpPr>
        <dsp:cNvPr id="0" name=""/>
        <dsp:cNvSpPr/>
      </dsp:nvSpPr>
      <dsp:spPr>
        <a:xfrm>
          <a:off x="5174383" y="1295099"/>
          <a:ext cx="1442591" cy="937684"/>
        </a:xfrm>
        <a:prstGeom prst="roundRect">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latin typeface="+mj-lt"/>
            </a:rPr>
            <a:t>Pesquisa</a:t>
          </a:r>
        </a:p>
        <a:p>
          <a:pPr lvl="0" algn="ctr" defTabSz="844550">
            <a:lnSpc>
              <a:spcPct val="90000"/>
            </a:lnSpc>
            <a:spcBef>
              <a:spcPct val="0"/>
            </a:spcBef>
            <a:spcAft>
              <a:spcPct val="35000"/>
            </a:spcAft>
          </a:pPr>
          <a:r>
            <a:rPr lang="pt-BR" sz="1900" kern="1200" dirty="0" smtClean="0">
              <a:latin typeface="+mj-lt"/>
            </a:rPr>
            <a:t>Tecnológica</a:t>
          </a:r>
          <a:endParaRPr lang="pt-BR" sz="1900" kern="1200" dirty="0">
            <a:latin typeface="+mj-lt"/>
          </a:endParaRPr>
        </a:p>
      </dsp:txBody>
      <dsp:txXfrm>
        <a:off x="5174383" y="1295099"/>
        <a:ext cx="1442591" cy="937684"/>
      </dsp:txXfrm>
    </dsp:sp>
    <dsp:sp modelId="{2F548199-A6EE-44D2-B149-BBFB3B406874}">
      <dsp:nvSpPr>
        <dsp:cNvPr id="0" name=""/>
        <dsp:cNvSpPr/>
      </dsp:nvSpPr>
      <dsp:spPr>
        <a:xfrm>
          <a:off x="2242272" y="470056"/>
          <a:ext cx="3745054" cy="3745054"/>
        </a:xfrm>
        <a:custGeom>
          <a:avLst/>
          <a:gdLst/>
          <a:ahLst/>
          <a:cxnLst/>
          <a:rect l="0" t="0" r="0" b="0"/>
          <a:pathLst>
            <a:path>
              <a:moveTo>
                <a:pt x="3740557" y="2002227"/>
              </a:moveTo>
              <a:arcTo wR="1872527" hR="1872527" stAng="21838305" swAng="1359391"/>
            </a:path>
          </a:pathLst>
        </a:custGeom>
        <a:noFill/>
        <a:ln w="9525" cap="flat" cmpd="sng" algn="ctr">
          <a:solidFill>
            <a:schemeClr val="accent4">
              <a:hueOff val="-1116192"/>
              <a:satOff val="6725"/>
              <a:lumOff val="539"/>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C72E1DA-5917-44A4-ADE8-F70E9B4A6BCC}">
      <dsp:nvSpPr>
        <dsp:cNvPr id="0" name=""/>
        <dsp:cNvSpPr/>
      </dsp:nvSpPr>
      <dsp:spPr>
        <a:xfrm>
          <a:off x="4494148" y="3388648"/>
          <a:ext cx="1442591" cy="937684"/>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latin typeface="+mj-lt"/>
            </a:rPr>
            <a:t>Tecnologia</a:t>
          </a:r>
          <a:endParaRPr lang="pt-BR" sz="1900" kern="1200" dirty="0">
            <a:latin typeface="+mj-lt"/>
          </a:endParaRPr>
        </a:p>
      </dsp:txBody>
      <dsp:txXfrm>
        <a:off x="4494148" y="3388648"/>
        <a:ext cx="1442591" cy="937684"/>
      </dsp:txXfrm>
    </dsp:sp>
    <dsp:sp modelId="{DC68D80D-719C-4641-83B7-401D83A01D12}">
      <dsp:nvSpPr>
        <dsp:cNvPr id="0" name=""/>
        <dsp:cNvSpPr/>
      </dsp:nvSpPr>
      <dsp:spPr>
        <a:xfrm>
          <a:off x="2242272" y="470056"/>
          <a:ext cx="3745054" cy="3745054"/>
        </a:xfrm>
        <a:custGeom>
          <a:avLst/>
          <a:gdLst/>
          <a:ahLst/>
          <a:cxnLst/>
          <a:rect l="0" t="0" r="0" b="0"/>
          <a:pathLst>
            <a:path>
              <a:moveTo>
                <a:pt x="2102200" y="3730915"/>
              </a:moveTo>
              <a:arcTo wR="1872527" hR="1872527" stAng="4977282" swAng="845436"/>
            </a:path>
          </a:pathLst>
        </a:custGeom>
        <a:noFill/>
        <a:ln w="9525" cap="flat" cmpd="sng" algn="ctr">
          <a:solidFill>
            <a:schemeClr val="accent4">
              <a:hueOff val="-2232385"/>
              <a:satOff val="13449"/>
              <a:lumOff val="1078"/>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4F0186A-8543-4BFE-A883-AE1999134A94}">
      <dsp:nvSpPr>
        <dsp:cNvPr id="0" name=""/>
        <dsp:cNvSpPr/>
      </dsp:nvSpPr>
      <dsp:spPr>
        <a:xfrm>
          <a:off x="2292860" y="3388648"/>
          <a:ext cx="1442591" cy="937684"/>
        </a:xfrm>
        <a:prstGeom prst="roundRect">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err="1" smtClean="0">
              <a:latin typeface="+mj-lt"/>
            </a:rPr>
            <a:t>Desenvolv</a:t>
          </a:r>
          <a:r>
            <a:rPr lang="pt-BR" sz="1900" kern="1200" dirty="0" smtClean="0">
              <a:latin typeface="+mj-lt"/>
            </a:rPr>
            <a:t>.</a:t>
          </a:r>
        </a:p>
        <a:p>
          <a:pPr lvl="0" algn="ctr" defTabSz="844550">
            <a:lnSpc>
              <a:spcPct val="90000"/>
            </a:lnSpc>
            <a:spcBef>
              <a:spcPct val="0"/>
            </a:spcBef>
            <a:spcAft>
              <a:spcPct val="35000"/>
            </a:spcAft>
          </a:pPr>
          <a:r>
            <a:rPr lang="pt-BR" sz="1900" kern="1200" dirty="0" smtClean="0">
              <a:latin typeface="+mj-lt"/>
            </a:rPr>
            <a:t>Econômico</a:t>
          </a:r>
          <a:endParaRPr lang="pt-BR" sz="1900" kern="1200" dirty="0">
            <a:latin typeface="+mj-lt"/>
          </a:endParaRPr>
        </a:p>
      </dsp:txBody>
      <dsp:txXfrm>
        <a:off x="2292860" y="3388648"/>
        <a:ext cx="1442591" cy="937684"/>
      </dsp:txXfrm>
    </dsp:sp>
    <dsp:sp modelId="{3E544C71-F5BE-4479-9C75-811370F51464}">
      <dsp:nvSpPr>
        <dsp:cNvPr id="0" name=""/>
        <dsp:cNvSpPr/>
      </dsp:nvSpPr>
      <dsp:spPr>
        <a:xfrm>
          <a:off x="2242272" y="470056"/>
          <a:ext cx="3745054" cy="3745054"/>
        </a:xfrm>
        <a:custGeom>
          <a:avLst/>
          <a:gdLst/>
          <a:ahLst/>
          <a:cxnLst/>
          <a:rect l="0" t="0" r="0" b="0"/>
          <a:pathLst>
            <a:path>
              <a:moveTo>
                <a:pt x="198612" y="2711794"/>
              </a:moveTo>
              <a:arcTo wR="1872527" hR="1872527" stAng="9202304" swAng="1359391"/>
            </a:path>
          </a:pathLst>
        </a:custGeom>
        <a:noFill/>
        <a:ln w="9525" cap="flat" cmpd="sng" algn="ctr">
          <a:solidFill>
            <a:schemeClr val="accent4">
              <a:hueOff val="-3348577"/>
              <a:satOff val="20174"/>
              <a:lumOff val="1617"/>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EF8A996-DB0C-4540-9CA9-5E0B94445317}">
      <dsp:nvSpPr>
        <dsp:cNvPr id="0" name=""/>
        <dsp:cNvSpPr/>
      </dsp:nvSpPr>
      <dsp:spPr>
        <a:xfrm>
          <a:off x="1612625" y="1295099"/>
          <a:ext cx="1442591" cy="937684"/>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err="1" smtClean="0">
              <a:latin typeface="+mj-lt"/>
            </a:rPr>
            <a:t>Desenvolv</a:t>
          </a:r>
          <a:r>
            <a:rPr lang="pt-BR" sz="1900" kern="1200" dirty="0" smtClean="0">
              <a:latin typeface="+mj-lt"/>
            </a:rPr>
            <a:t>.</a:t>
          </a:r>
        </a:p>
        <a:p>
          <a:pPr lvl="0" algn="ctr" defTabSz="844550">
            <a:lnSpc>
              <a:spcPct val="90000"/>
            </a:lnSpc>
            <a:spcBef>
              <a:spcPct val="0"/>
            </a:spcBef>
            <a:spcAft>
              <a:spcPct val="35000"/>
            </a:spcAft>
          </a:pPr>
          <a:r>
            <a:rPr lang="pt-BR" sz="1900" kern="1200" dirty="0" smtClean="0">
              <a:latin typeface="+mj-lt"/>
            </a:rPr>
            <a:t>Social</a:t>
          </a:r>
          <a:endParaRPr lang="pt-BR" sz="1900" kern="1200" dirty="0">
            <a:latin typeface="+mj-lt"/>
          </a:endParaRPr>
        </a:p>
      </dsp:txBody>
      <dsp:txXfrm>
        <a:off x="1612625" y="1295099"/>
        <a:ext cx="1442591" cy="937684"/>
      </dsp:txXfrm>
    </dsp:sp>
    <dsp:sp modelId="{45D152CC-6306-476C-8775-2035B3521D92}">
      <dsp:nvSpPr>
        <dsp:cNvPr id="0" name=""/>
        <dsp:cNvSpPr/>
      </dsp:nvSpPr>
      <dsp:spPr>
        <a:xfrm>
          <a:off x="2242272" y="470056"/>
          <a:ext cx="3745054" cy="3745054"/>
        </a:xfrm>
        <a:custGeom>
          <a:avLst/>
          <a:gdLst/>
          <a:ahLst/>
          <a:cxnLst/>
          <a:rect l="0" t="0" r="0" b="0"/>
          <a:pathLst>
            <a:path>
              <a:moveTo>
                <a:pt x="450482" y="654271"/>
              </a:moveTo>
              <a:arcTo wR="1872527" hR="1872527" stAng="13235186" swAng="1211106"/>
            </a:path>
          </a:pathLst>
        </a:custGeom>
        <a:noFill/>
        <a:ln w="9525" cap="flat" cmpd="sng" algn="ctr">
          <a:solidFill>
            <a:schemeClr val="accent4">
              <a:hueOff val="-4464770"/>
              <a:satOff val="26899"/>
              <a:lumOff val="2156"/>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767220-4D00-4766-B8F0-CF6664554F93}">
      <dsp:nvSpPr>
        <dsp:cNvPr id="0" name=""/>
        <dsp:cNvSpPr/>
      </dsp:nvSpPr>
      <dsp:spPr>
        <a:xfrm>
          <a:off x="3393504" y="1214"/>
          <a:ext cx="1442591" cy="93768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latin typeface="+mj-lt"/>
            </a:rPr>
            <a:t>Ciência</a:t>
          </a:r>
          <a:endParaRPr lang="pt-BR" sz="1900" kern="1200" dirty="0">
            <a:latin typeface="+mj-lt"/>
          </a:endParaRPr>
        </a:p>
      </dsp:txBody>
      <dsp:txXfrm>
        <a:off x="3393504" y="1214"/>
        <a:ext cx="1442591" cy="937684"/>
      </dsp:txXfrm>
    </dsp:sp>
    <dsp:sp modelId="{9EC37235-29ED-4025-9651-5C0716C89DEF}">
      <dsp:nvSpPr>
        <dsp:cNvPr id="0" name=""/>
        <dsp:cNvSpPr/>
      </dsp:nvSpPr>
      <dsp:spPr>
        <a:xfrm>
          <a:off x="2242272" y="470056"/>
          <a:ext cx="3745054" cy="3745054"/>
        </a:xfrm>
        <a:custGeom>
          <a:avLst/>
          <a:gdLst/>
          <a:ahLst/>
          <a:cxnLst/>
          <a:rect l="0" t="0" r="0" b="0"/>
          <a:pathLst>
            <a:path>
              <a:moveTo>
                <a:pt x="2786869" y="238410"/>
              </a:moveTo>
              <a:arcTo wR="1872527" hR="1872527" stAng="17953708" swAng="121110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356145B-7859-4865-A67E-31E63887D712}">
      <dsp:nvSpPr>
        <dsp:cNvPr id="0" name=""/>
        <dsp:cNvSpPr/>
      </dsp:nvSpPr>
      <dsp:spPr>
        <a:xfrm>
          <a:off x="5174383" y="1295099"/>
          <a:ext cx="1442591" cy="93768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latin typeface="+mj-lt"/>
            </a:rPr>
            <a:t>Busca da Verdade</a:t>
          </a:r>
          <a:endParaRPr lang="pt-BR" sz="1900" kern="1200" dirty="0">
            <a:latin typeface="+mj-lt"/>
          </a:endParaRPr>
        </a:p>
      </dsp:txBody>
      <dsp:txXfrm>
        <a:off x="5174383" y="1295099"/>
        <a:ext cx="1442591" cy="937684"/>
      </dsp:txXfrm>
    </dsp:sp>
    <dsp:sp modelId="{2F548199-A6EE-44D2-B149-BBFB3B406874}">
      <dsp:nvSpPr>
        <dsp:cNvPr id="0" name=""/>
        <dsp:cNvSpPr/>
      </dsp:nvSpPr>
      <dsp:spPr>
        <a:xfrm>
          <a:off x="2242272" y="470056"/>
          <a:ext cx="3745054" cy="3745054"/>
        </a:xfrm>
        <a:custGeom>
          <a:avLst/>
          <a:gdLst/>
          <a:ahLst/>
          <a:cxnLst/>
          <a:rect l="0" t="0" r="0" b="0"/>
          <a:pathLst>
            <a:path>
              <a:moveTo>
                <a:pt x="3740557" y="2002227"/>
              </a:moveTo>
              <a:arcTo wR="1872527" hR="1872527" stAng="21838305" swAng="1359391"/>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C72E1DA-5917-44A4-ADE8-F70E9B4A6BCC}">
      <dsp:nvSpPr>
        <dsp:cNvPr id="0" name=""/>
        <dsp:cNvSpPr/>
      </dsp:nvSpPr>
      <dsp:spPr>
        <a:xfrm>
          <a:off x="4494148" y="3388648"/>
          <a:ext cx="1442591" cy="93768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latin typeface="+mj-lt"/>
            </a:rPr>
            <a:t>Evolução da Tecnologia</a:t>
          </a:r>
          <a:endParaRPr lang="pt-BR" sz="1900" kern="1200" dirty="0">
            <a:latin typeface="+mj-lt"/>
          </a:endParaRPr>
        </a:p>
      </dsp:txBody>
      <dsp:txXfrm>
        <a:off x="4494148" y="3388648"/>
        <a:ext cx="1442591" cy="937684"/>
      </dsp:txXfrm>
    </dsp:sp>
    <dsp:sp modelId="{DC68D80D-719C-4641-83B7-401D83A01D12}">
      <dsp:nvSpPr>
        <dsp:cNvPr id="0" name=""/>
        <dsp:cNvSpPr/>
      </dsp:nvSpPr>
      <dsp:spPr>
        <a:xfrm>
          <a:off x="2242272" y="470056"/>
          <a:ext cx="3745054" cy="3745054"/>
        </a:xfrm>
        <a:custGeom>
          <a:avLst/>
          <a:gdLst/>
          <a:ahLst/>
          <a:cxnLst/>
          <a:rect l="0" t="0" r="0" b="0"/>
          <a:pathLst>
            <a:path>
              <a:moveTo>
                <a:pt x="2102200" y="3730915"/>
              </a:moveTo>
              <a:arcTo wR="1872527" hR="1872527" stAng="4977282" swAng="845436"/>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4F0186A-8543-4BFE-A883-AE1999134A94}">
      <dsp:nvSpPr>
        <dsp:cNvPr id="0" name=""/>
        <dsp:cNvSpPr/>
      </dsp:nvSpPr>
      <dsp:spPr>
        <a:xfrm>
          <a:off x="2292860" y="3388648"/>
          <a:ext cx="1442591" cy="93768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latin typeface="+mj-lt"/>
            </a:rPr>
            <a:t>Eficiência</a:t>
          </a:r>
          <a:endParaRPr lang="pt-BR" sz="1900" kern="1200" dirty="0">
            <a:latin typeface="+mj-lt"/>
          </a:endParaRPr>
        </a:p>
      </dsp:txBody>
      <dsp:txXfrm>
        <a:off x="2292860" y="3388648"/>
        <a:ext cx="1442591" cy="937684"/>
      </dsp:txXfrm>
    </dsp:sp>
    <dsp:sp modelId="{3E544C71-F5BE-4479-9C75-811370F51464}">
      <dsp:nvSpPr>
        <dsp:cNvPr id="0" name=""/>
        <dsp:cNvSpPr/>
      </dsp:nvSpPr>
      <dsp:spPr>
        <a:xfrm>
          <a:off x="2242272" y="470056"/>
          <a:ext cx="3745054" cy="3745054"/>
        </a:xfrm>
        <a:custGeom>
          <a:avLst/>
          <a:gdLst/>
          <a:ahLst/>
          <a:cxnLst/>
          <a:rect l="0" t="0" r="0" b="0"/>
          <a:pathLst>
            <a:path>
              <a:moveTo>
                <a:pt x="198612" y="2711794"/>
              </a:moveTo>
              <a:arcTo wR="1872527" hR="1872527" stAng="9202304" swAng="1359391"/>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EF8A996-DB0C-4540-9CA9-5E0B94445317}">
      <dsp:nvSpPr>
        <dsp:cNvPr id="0" name=""/>
        <dsp:cNvSpPr/>
      </dsp:nvSpPr>
      <dsp:spPr>
        <a:xfrm>
          <a:off x="1612625" y="1295099"/>
          <a:ext cx="1442591" cy="937684"/>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t-BR" sz="1900" kern="1200" dirty="0" smtClean="0">
              <a:latin typeface="+mj-lt"/>
            </a:rPr>
            <a:t>Sociedades</a:t>
          </a:r>
        </a:p>
        <a:p>
          <a:pPr lvl="0" algn="ctr" defTabSz="844550">
            <a:lnSpc>
              <a:spcPct val="90000"/>
            </a:lnSpc>
            <a:spcBef>
              <a:spcPct val="0"/>
            </a:spcBef>
            <a:spcAft>
              <a:spcPct val="35000"/>
            </a:spcAft>
          </a:pPr>
          <a:r>
            <a:rPr lang="pt-BR" sz="1900" kern="1200" dirty="0" smtClean="0">
              <a:latin typeface="+mj-lt"/>
            </a:rPr>
            <a:t>Avançadas</a:t>
          </a:r>
          <a:endParaRPr lang="pt-BR" sz="1900" kern="1200" dirty="0">
            <a:latin typeface="+mj-lt"/>
          </a:endParaRPr>
        </a:p>
      </dsp:txBody>
      <dsp:txXfrm>
        <a:off x="1612625" y="1295099"/>
        <a:ext cx="1442591" cy="937684"/>
      </dsp:txXfrm>
    </dsp:sp>
    <dsp:sp modelId="{45D152CC-6306-476C-8775-2035B3521D92}">
      <dsp:nvSpPr>
        <dsp:cNvPr id="0" name=""/>
        <dsp:cNvSpPr/>
      </dsp:nvSpPr>
      <dsp:spPr>
        <a:xfrm>
          <a:off x="2242272" y="470056"/>
          <a:ext cx="3745054" cy="3745054"/>
        </a:xfrm>
        <a:custGeom>
          <a:avLst/>
          <a:gdLst/>
          <a:ahLst/>
          <a:cxnLst/>
          <a:rect l="0" t="0" r="0" b="0"/>
          <a:pathLst>
            <a:path>
              <a:moveTo>
                <a:pt x="450482" y="654271"/>
              </a:moveTo>
              <a:arcTo wR="1872527" hR="1872527" stAng="13235186" swAng="1211106"/>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767220-4D00-4766-B8F0-CF6664554F93}">
      <dsp:nvSpPr>
        <dsp:cNvPr id="0" name=""/>
        <dsp:cNvSpPr/>
      </dsp:nvSpPr>
      <dsp:spPr>
        <a:xfrm>
          <a:off x="3393504" y="1214"/>
          <a:ext cx="1442591" cy="93768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pt-BR" sz="1500" kern="1200" dirty="0" smtClean="0">
              <a:latin typeface="+mj-lt"/>
            </a:rPr>
            <a:t>Tecnologias</a:t>
          </a:r>
        </a:p>
        <a:p>
          <a:pPr lvl="0" algn="ctr" defTabSz="666750">
            <a:lnSpc>
              <a:spcPct val="90000"/>
            </a:lnSpc>
            <a:spcBef>
              <a:spcPct val="0"/>
            </a:spcBef>
            <a:spcAft>
              <a:spcPct val="35000"/>
            </a:spcAft>
          </a:pPr>
          <a:r>
            <a:rPr lang="pt-BR" sz="1500" kern="1200" dirty="0" smtClean="0">
              <a:latin typeface="+mj-lt"/>
            </a:rPr>
            <a:t>Convencionais</a:t>
          </a:r>
          <a:endParaRPr lang="pt-BR" sz="1500" kern="1200" dirty="0">
            <a:latin typeface="+mj-lt"/>
          </a:endParaRPr>
        </a:p>
      </dsp:txBody>
      <dsp:txXfrm>
        <a:off x="3393504" y="1214"/>
        <a:ext cx="1442591" cy="937684"/>
      </dsp:txXfrm>
    </dsp:sp>
    <dsp:sp modelId="{9EC37235-29ED-4025-9651-5C0716C89DEF}">
      <dsp:nvSpPr>
        <dsp:cNvPr id="0" name=""/>
        <dsp:cNvSpPr/>
      </dsp:nvSpPr>
      <dsp:spPr>
        <a:xfrm>
          <a:off x="2242272" y="470056"/>
          <a:ext cx="3745054" cy="3745054"/>
        </a:xfrm>
        <a:custGeom>
          <a:avLst/>
          <a:gdLst/>
          <a:ahLst/>
          <a:cxnLst/>
          <a:rect l="0" t="0" r="0" b="0"/>
          <a:pathLst>
            <a:path>
              <a:moveTo>
                <a:pt x="2786869" y="238410"/>
              </a:moveTo>
              <a:arcTo wR="1872527" hR="1872527" stAng="17953708" swAng="1211106"/>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356145B-7859-4865-A67E-31E63887D712}">
      <dsp:nvSpPr>
        <dsp:cNvPr id="0" name=""/>
        <dsp:cNvSpPr/>
      </dsp:nvSpPr>
      <dsp:spPr>
        <a:xfrm>
          <a:off x="5174383" y="1295099"/>
          <a:ext cx="1442591" cy="93768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pt-BR" sz="1500" kern="1200" dirty="0" smtClean="0">
              <a:latin typeface="+mj-lt"/>
            </a:rPr>
            <a:t>Demandas</a:t>
          </a:r>
        </a:p>
        <a:p>
          <a:pPr lvl="0" algn="ctr" defTabSz="666750">
            <a:lnSpc>
              <a:spcPct val="90000"/>
            </a:lnSpc>
            <a:spcBef>
              <a:spcPct val="0"/>
            </a:spcBef>
            <a:spcAft>
              <a:spcPct val="35000"/>
            </a:spcAft>
          </a:pPr>
          <a:r>
            <a:rPr lang="pt-BR" sz="1500" kern="1200" dirty="0" smtClean="0">
              <a:latin typeface="+mj-lt"/>
            </a:rPr>
            <a:t>Empresariais</a:t>
          </a:r>
          <a:endParaRPr lang="pt-BR" sz="1500" kern="1200" dirty="0">
            <a:latin typeface="+mj-lt"/>
          </a:endParaRPr>
        </a:p>
      </dsp:txBody>
      <dsp:txXfrm>
        <a:off x="5174383" y="1295099"/>
        <a:ext cx="1442591" cy="937684"/>
      </dsp:txXfrm>
    </dsp:sp>
    <dsp:sp modelId="{2F548199-A6EE-44D2-B149-BBFB3B406874}">
      <dsp:nvSpPr>
        <dsp:cNvPr id="0" name=""/>
        <dsp:cNvSpPr/>
      </dsp:nvSpPr>
      <dsp:spPr>
        <a:xfrm>
          <a:off x="2242272" y="470056"/>
          <a:ext cx="3745054" cy="3745054"/>
        </a:xfrm>
        <a:custGeom>
          <a:avLst/>
          <a:gdLst/>
          <a:ahLst/>
          <a:cxnLst/>
          <a:rect l="0" t="0" r="0" b="0"/>
          <a:pathLst>
            <a:path>
              <a:moveTo>
                <a:pt x="3740557" y="2002227"/>
              </a:moveTo>
              <a:arcTo wR="1872527" hR="1872527" stAng="21838305" swAng="1359391"/>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C72E1DA-5917-44A4-ADE8-F70E9B4A6BCC}">
      <dsp:nvSpPr>
        <dsp:cNvPr id="0" name=""/>
        <dsp:cNvSpPr/>
      </dsp:nvSpPr>
      <dsp:spPr>
        <a:xfrm>
          <a:off x="4494148" y="3388648"/>
          <a:ext cx="1442591" cy="93768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pt-BR" sz="1500" kern="1200" dirty="0" smtClean="0">
              <a:latin typeface="+mj-lt"/>
            </a:rPr>
            <a:t>Grupos Econômicos</a:t>
          </a:r>
          <a:endParaRPr lang="pt-BR" sz="1500" kern="1200" dirty="0">
            <a:latin typeface="+mj-lt"/>
          </a:endParaRPr>
        </a:p>
      </dsp:txBody>
      <dsp:txXfrm>
        <a:off x="4494148" y="3388648"/>
        <a:ext cx="1442591" cy="937684"/>
      </dsp:txXfrm>
    </dsp:sp>
    <dsp:sp modelId="{DC68D80D-719C-4641-83B7-401D83A01D12}">
      <dsp:nvSpPr>
        <dsp:cNvPr id="0" name=""/>
        <dsp:cNvSpPr/>
      </dsp:nvSpPr>
      <dsp:spPr>
        <a:xfrm>
          <a:off x="2242272" y="470056"/>
          <a:ext cx="3745054" cy="3745054"/>
        </a:xfrm>
        <a:custGeom>
          <a:avLst/>
          <a:gdLst/>
          <a:ahLst/>
          <a:cxnLst/>
          <a:rect l="0" t="0" r="0" b="0"/>
          <a:pathLst>
            <a:path>
              <a:moveTo>
                <a:pt x="2102200" y="3730915"/>
              </a:moveTo>
              <a:arcTo wR="1872527" hR="1872527" stAng="4977282" swAng="845436"/>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4F0186A-8543-4BFE-A883-AE1999134A94}">
      <dsp:nvSpPr>
        <dsp:cNvPr id="0" name=""/>
        <dsp:cNvSpPr/>
      </dsp:nvSpPr>
      <dsp:spPr>
        <a:xfrm>
          <a:off x="2292860" y="3388648"/>
          <a:ext cx="1442591" cy="93768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pt-BR" sz="1500" kern="1200" dirty="0" smtClean="0">
              <a:latin typeface="+mj-lt"/>
            </a:rPr>
            <a:t>Aumento do Lucro</a:t>
          </a:r>
          <a:endParaRPr lang="pt-BR" sz="1500" kern="1200" dirty="0">
            <a:latin typeface="+mj-lt"/>
          </a:endParaRPr>
        </a:p>
      </dsp:txBody>
      <dsp:txXfrm>
        <a:off x="2292860" y="3388648"/>
        <a:ext cx="1442591" cy="937684"/>
      </dsp:txXfrm>
    </dsp:sp>
    <dsp:sp modelId="{3E544C71-F5BE-4479-9C75-811370F51464}">
      <dsp:nvSpPr>
        <dsp:cNvPr id="0" name=""/>
        <dsp:cNvSpPr/>
      </dsp:nvSpPr>
      <dsp:spPr>
        <a:xfrm>
          <a:off x="2242272" y="470056"/>
          <a:ext cx="3745054" cy="3745054"/>
        </a:xfrm>
        <a:custGeom>
          <a:avLst/>
          <a:gdLst/>
          <a:ahLst/>
          <a:cxnLst/>
          <a:rect l="0" t="0" r="0" b="0"/>
          <a:pathLst>
            <a:path>
              <a:moveTo>
                <a:pt x="198612" y="2711794"/>
              </a:moveTo>
              <a:arcTo wR="1872527" hR="1872527" stAng="9202304" swAng="1359391"/>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EF8A996-DB0C-4540-9CA9-5E0B94445317}">
      <dsp:nvSpPr>
        <dsp:cNvPr id="0" name=""/>
        <dsp:cNvSpPr/>
      </dsp:nvSpPr>
      <dsp:spPr>
        <a:xfrm>
          <a:off x="1612625" y="1295099"/>
          <a:ext cx="1442591" cy="937684"/>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pt-BR" sz="1500" kern="1200" dirty="0" smtClean="0">
              <a:latin typeface="+mj-lt"/>
            </a:rPr>
            <a:t>Eficiência = menos</a:t>
          </a:r>
        </a:p>
        <a:p>
          <a:pPr lvl="0" algn="ctr" defTabSz="666750">
            <a:lnSpc>
              <a:spcPct val="90000"/>
            </a:lnSpc>
            <a:spcBef>
              <a:spcPct val="0"/>
            </a:spcBef>
            <a:spcAft>
              <a:spcPct val="35000"/>
            </a:spcAft>
          </a:pPr>
          <a:r>
            <a:rPr lang="pt-BR" sz="1500" kern="1200" dirty="0" smtClean="0">
              <a:latin typeface="+mj-lt"/>
            </a:rPr>
            <a:t>Mão de Obra</a:t>
          </a:r>
          <a:endParaRPr lang="pt-BR" sz="1500" kern="1200" dirty="0">
            <a:latin typeface="+mj-lt"/>
          </a:endParaRPr>
        </a:p>
      </dsp:txBody>
      <dsp:txXfrm>
        <a:off x="1612625" y="1295099"/>
        <a:ext cx="1442591" cy="937684"/>
      </dsp:txXfrm>
    </dsp:sp>
    <dsp:sp modelId="{45D152CC-6306-476C-8775-2035B3521D92}">
      <dsp:nvSpPr>
        <dsp:cNvPr id="0" name=""/>
        <dsp:cNvSpPr/>
      </dsp:nvSpPr>
      <dsp:spPr>
        <a:xfrm>
          <a:off x="2242272" y="470056"/>
          <a:ext cx="3745054" cy="3745054"/>
        </a:xfrm>
        <a:custGeom>
          <a:avLst/>
          <a:gdLst/>
          <a:ahLst/>
          <a:cxnLst/>
          <a:rect l="0" t="0" r="0" b="0"/>
          <a:pathLst>
            <a:path>
              <a:moveTo>
                <a:pt x="450482" y="654271"/>
              </a:moveTo>
              <a:arcTo wR="1872527" hR="1872527" stAng="13235186" swAng="1211106"/>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906CD4-649C-4CDC-AF22-BAF0692299D0}" type="datetimeFigureOut">
              <a:rPr lang="pt-BR" smtClean="0"/>
              <a:t>16/03/2016</a:t>
            </a:fld>
            <a:endParaRPr lang="pt-B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19220C-178D-49E8-823D-2808954E52B4}" type="slidenum">
              <a:rPr lang="pt-BR" smtClean="0"/>
              <a:t>‹#›</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AC83741C-5442-4225-80F9-B6610D6AA0FA}" type="slidenum">
              <a:rPr lang="pt-BR" smtClean="0"/>
              <a:pPr/>
              <a:t>9</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AC83741C-5442-4225-80F9-B6610D6AA0FA}" type="slidenum">
              <a:rPr lang="pt-BR" smtClean="0"/>
              <a:pPr/>
              <a:t>10</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AC83741C-5442-4225-80F9-B6610D6AA0FA}" type="slidenum">
              <a:rPr lang="pt-BR" smtClean="0"/>
              <a:pPr/>
              <a:t>11</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B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fld id="{8678F652-D043-4831-825A-B57F77B5781C}" type="datetimeFigureOut">
              <a:rPr lang="pt-BR" smtClean="0"/>
              <a:t>16/03/2016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255BDB5-7EA4-4308-975B-C48DC3230A56}" type="slidenum">
              <a:rPr lang="pt-BR" smtClean="0"/>
              <a:t>‹#›</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8678F652-D043-4831-825A-B57F77B5781C}" type="datetimeFigureOut">
              <a:rPr lang="pt-BR" smtClean="0"/>
              <a:t>16/03/2016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255BDB5-7EA4-4308-975B-C48DC3230A56}" type="slidenum">
              <a:rPr lang="pt-BR" smtClean="0"/>
              <a:t>‹#›</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8678F652-D043-4831-825A-B57F77B5781C}" type="datetimeFigureOut">
              <a:rPr lang="pt-BR" smtClean="0"/>
              <a:t>16/03/2016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255BDB5-7EA4-4308-975B-C48DC3230A56}" type="slidenum">
              <a:rPr lang="pt-BR" smtClean="0"/>
              <a:t>‹#›</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8678F652-D043-4831-825A-B57F77B5781C}" type="datetimeFigureOut">
              <a:rPr lang="pt-BR" smtClean="0"/>
              <a:t>16/03/2016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255BDB5-7EA4-4308-975B-C48DC3230A56}" type="slidenum">
              <a:rPr lang="pt-BR" smtClean="0"/>
              <a:t>‹#›</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B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78F652-D043-4831-825A-B57F77B5781C}" type="datetimeFigureOut">
              <a:rPr lang="pt-BR" smtClean="0"/>
              <a:t>16/03/2016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255BDB5-7EA4-4308-975B-C48DC3230A56}" type="slidenum">
              <a:rPr lang="pt-BR" smtClean="0"/>
              <a:t>‹#›</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fld id="{8678F652-D043-4831-825A-B57F77B5781C}" type="datetimeFigureOut">
              <a:rPr lang="pt-BR" smtClean="0"/>
              <a:t>16/03/2016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255BDB5-7EA4-4308-975B-C48DC3230A56}" type="slidenum">
              <a:rPr lang="pt-BR" smtClean="0"/>
              <a:t>‹#›</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B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fld id="{8678F652-D043-4831-825A-B57F77B5781C}" type="datetimeFigureOut">
              <a:rPr lang="pt-BR" smtClean="0"/>
              <a:t>16/03/2016</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255BDB5-7EA4-4308-975B-C48DC3230A56}" type="slidenum">
              <a:rPr lang="pt-BR" smtClean="0"/>
              <a:t>‹#›</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fld id="{8678F652-D043-4831-825A-B57F77B5781C}" type="datetimeFigureOut">
              <a:rPr lang="pt-BR" smtClean="0"/>
              <a:t>16/03/2016</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255BDB5-7EA4-4308-975B-C48DC3230A56}" type="slidenum">
              <a:rPr lang="pt-BR" smtClean="0"/>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78F652-D043-4831-825A-B57F77B5781C}" type="datetimeFigureOut">
              <a:rPr lang="pt-BR" smtClean="0"/>
              <a:t>16/03/2016</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255BDB5-7EA4-4308-975B-C48DC3230A56}" type="slidenum">
              <a:rPr lang="pt-BR" smtClean="0"/>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B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8F652-D043-4831-825A-B57F77B5781C}" type="datetimeFigureOut">
              <a:rPr lang="pt-BR" smtClean="0"/>
              <a:t>16/03/2016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255BDB5-7EA4-4308-975B-C48DC3230A56}" type="slidenum">
              <a:rPr lang="pt-BR" smtClean="0"/>
              <a:t>‹#›</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B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8F652-D043-4831-825A-B57F77B5781C}" type="datetimeFigureOut">
              <a:rPr lang="pt-BR" smtClean="0"/>
              <a:t>16/03/2016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255BDB5-7EA4-4308-975B-C48DC3230A56}" type="slidenum">
              <a:rPr lang="pt-BR" smtClean="0"/>
              <a:t>‹#›</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B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8F652-D043-4831-825A-B57F77B5781C}" type="datetimeFigureOut">
              <a:rPr lang="pt-BR" smtClean="0"/>
              <a:t>16/03/2016</a:t>
            </a:fld>
            <a:endParaRPr lang="pt-B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5BDB5-7EA4-4308-975B-C48DC3230A56}" type="slidenum">
              <a:rPr lang="pt-BR" smtClean="0"/>
              <a:t>‹#›</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low-science.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t.wikipedia.org/wiki/Dife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44824"/>
            <a:ext cx="7772400" cy="1470025"/>
          </a:xfrm>
        </p:spPr>
        <p:txBody>
          <a:bodyPr>
            <a:normAutofit fontScale="90000"/>
          </a:bodyPr>
          <a:lstStyle/>
          <a:p>
            <a:r>
              <a:rPr lang="pt-BR" dirty="0" smtClean="0"/>
              <a:t>A Pós-Graduação e a Construção do Conhecimento</a:t>
            </a:r>
            <a:br>
              <a:rPr lang="pt-BR" dirty="0" smtClean="0"/>
            </a:br>
            <a:r>
              <a:rPr lang="pt-BR" dirty="0" smtClean="0"/>
              <a:t/>
            </a:r>
            <a:br>
              <a:rPr lang="pt-BR" dirty="0" smtClean="0"/>
            </a:br>
            <a:r>
              <a:rPr lang="pt-BR" dirty="0" smtClean="0"/>
              <a:t>SEMINT – PPGA</a:t>
            </a:r>
            <a:endParaRPr lang="pt-BR" dirty="0"/>
          </a:p>
        </p:txBody>
      </p:sp>
      <p:sp>
        <p:nvSpPr>
          <p:cNvPr id="3" name="Subtitle 2"/>
          <p:cNvSpPr>
            <a:spLocks noGrp="1"/>
          </p:cNvSpPr>
          <p:nvPr>
            <p:ph type="subTitle" idx="1"/>
          </p:nvPr>
        </p:nvSpPr>
        <p:spPr/>
        <p:txBody>
          <a:bodyPr/>
          <a:lstStyle/>
          <a:p>
            <a:endParaRPr lang="pt-BR" dirty="0" smtClean="0"/>
          </a:p>
          <a:p>
            <a:r>
              <a:rPr lang="pt-BR" dirty="0" smtClean="0"/>
              <a:t>Renê Birochi</a:t>
            </a:r>
          </a:p>
          <a:p>
            <a:r>
              <a:rPr lang="pt-BR" dirty="0" smtClean="0"/>
              <a:t>17/03/2016</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872" y="332656"/>
            <a:ext cx="8229600" cy="1143000"/>
          </a:xfrm>
        </p:spPr>
        <p:txBody>
          <a:bodyPr>
            <a:normAutofit fontScale="90000"/>
          </a:bodyPr>
          <a:lstStyle/>
          <a:p>
            <a:r>
              <a:rPr lang="pt-BR" dirty="0" smtClean="0"/>
              <a:t>Modelo da cadeia linear da inovação tecnológica</a:t>
            </a:r>
            <a:endParaRPr lang="pt-BR" dirty="0"/>
          </a:p>
        </p:txBody>
      </p:sp>
      <p:sp>
        <p:nvSpPr>
          <p:cNvPr id="6" name="Slide Number Placeholder 5"/>
          <p:cNvSpPr>
            <a:spLocks noGrp="1"/>
          </p:cNvSpPr>
          <p:nvPr>
            <p:ph type="sldNum" sz="quarter" idx="12"/>
          </p:nvPr>
        </p:nvSpPr>
        <p:spPr/>
        <p:txBody>
          <a:bodyPr/>
          <a:lstStyle/>
          <a:p>
            <a:fld id="{3F236999-B955-41FD-B8AD-5AEF1FA50C00}" type="slidenum">
              <a:rPr lang="pt-BR" smtClean="0"/>
              <a:pPr/>
              <a:t>10</a:t>
            </a:fld>
            <a:endParaRPr lang="pt-BR"/>
          </a:p>
        </p:txBody>
      </p:sp>
      <p:graphicFrame>
        <p:nvGraphicFramePr>
          <p:cNvPr id="7" name="Content Placeholder 6"/>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872" y="341784"/>
            <a:ext cx="8229600" cy="1143000"/>
          </a:xfrm>
        </p:spPr>
        <p:txBody>
          <a:bodyPr>
            <a:normAutofit fontScale="90000"/>
          </a:bodyPr>
          <a:lstStyle/>
          <a:p>
            <a:r>
              <a:rPr lang="pt-BR" dirty="0" smtClean="0"/>
              <a:t>Modelo da cadeia linear da inovação tecnológica</a:t>
            </a:r>
            <a:endParaRPr lang="pt-BR" dirty="0"/>
          </a:p>
        </p:txBody>
      </p:sp>
      <p:sp>
        <p:nvSpPr>
          <p:cNvPr id="6" name="Slide Number Placeholder 5"/>
          <p:cNvSpPr>
            <a:spLocks noGrp="1"/>
          </p:cNvSpPr>
          <p:nvPr>
            <p:ph type="sldNum" sz="quarter" idx="12"/>
          </p:nvPr>
        </p:nvSpPr>
        <p:spPr/>
        <p:txBody>
          <a:bodyPr/>
          <a:lstStyle/>
          <a:p>
            <a:fld id="{3F236999-B955-41FD-B8AD-5AEF1FA50C00}" type="slidenum">
              <a:rPr lang="pt-BR" smtClean="0"/>
              <a:pPr/>
              <a:t>11</a:t>
            </a:fld>
            <a:endParaRPr lang="pt-BR"/>
          </a:p>
        </p:txBody>
      </p:sp>
      <p:graphicFrame>
        <p:nvGraphicFramePr>
          <p:cNvPr id="7" name="Content Placeholder 6"/>
          <p:cNvGraphicFramePr>
            <a:graphicFrameLocks noGrp="1"/>
          </p:cNvGraphicFramePr>
          <p:nvPr>
            <p:ph idx="1"/>
          </p:nvPr>
        </p:nvGraphicFramePr>
        <p:xfrm>
          <a:off x="-180528"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ight Brace 4"/>
          <p:cNvSpPr/>
          <p:nvPr/>
        </p:nvSpPr>
        <p:spPr>
          <a:xfrm>
            <a:off x="6588224" y="2204864"/>
            <a:ext cx="648072" cy="4032448"/>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8" name="TextBox 7"/>
          <p:cNvSpPr txBox="1"/>
          <p:nvPr/>
        </p:nvSpPr>
        <p:spPr>
          <a:xfrm>
            <a:off x="7344816" y="3473713"/>
            <a:ext cx="1691680" cy="1323439"/>
          </a:xfrm>
          <a:prstGeom prst="rect">
            <a:avLst/>
          </a:prstGeom>
          <a:noFill/>
        </p:spPr>
        <p:txBody>
          <a:bodyPr wrap="square" rtlCol="0">
            <a:spAutoFit/>
          </a:bodyPr>
          <a:lstStyle/>
          <a:p>
            <a:r>
              <a:rPr lang="pt-BR" sz="2000" dirty="0" smtClean="0">
                <a:latin typeface="+mj-lt"/>
              </a:rPr>
              <a:t>Ideologia Legitimadora da nossa Sociedade</a:t>
            </a:r>
            <a:endParaRPr lang="pt-BR" sz="20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Autofit/>
          </a:bodyPr>
          <a:lstStyle/>
          <a:p>
            <a:r>
              <a:rPr lang="pt-BR" sz="3000" dirty="0" smtClean="0"/>
              <a:t>O Início de uma Boa Pesquisa Acadêmica</a:t>
            </a:r>
            <a:endParaRPr lang="pt-BR" sz="3000" dirty="0"/>
          </a:p>
        </p:txBody>
      </p:sp>
      <p:sp>
        <p:nvSpPr>
          <p:cNvPr id="3" name="Content Placeholder 2"/>
          <p:cNvSpPr>
            <a:spLocks noGrp="1"/>
          </p:cNvSpPr>
          <p:nvPr>
            <p:ph idx="1"/>
          </p:nvPr>
        </p:nvSpPr>
        <p:spPr>
          <a:xfrm>
            <a:off x="457200" y="1484784"/>
            <a:ext cx="8229600" cy="5040560"/>
          </a:xfrm>
        </p:spPr>
        <p:txBody>
          <a:bodyPr>
            <a:normAutofit fontScale="92500" lnSpcReduction="20000"/>
          </a:bodyPr>
          <a:lstStyle/>
          <a:p>
            <a:r>
              <a:rPr lang="pt-BR" sz="2400" dirty="0" smtClean="0"/>
              <a:t>Problematizar: mais que propor soluções (</a:t>
            </a:r>
            <a:r>
              <a:rPr lang="pt-BR" sz="2400" dirty="0" smtClean="0"/>
              <a:t>gerencialismo (</a:t>
            </a:r>
            <a:r>
              <a:rPr lang="pt-BR" sz="2400" i="1" dirty="0" smtClean="0"/>
              <a:t>homo economicus</a:t>
            </a:r>
            <a:r>
              <a:rPr lang="pt-BR" sz="2400" dirty="0" smtClean="0"/>
              <a:t>) e epistemologia positivista), a tarefa do pesquisador é conseguir delimitar com precisão uma boa problemática.</a:t>
            </a:r>
            <a:endParaRPr lang="pt-BR" sz="2400" dirty="0" smtClean="0"/>
          </a:p>
          <a:p>
            <a:endParaRPr lang="pt-BR" sz="2400" dirty="0"/>
          </a:p>
          <a:p>
            <a:r>
              <a:rPr lang="pt-BR" sz="2400" dirty="0" smtClean="0"/>
              <a:t>Escrever é doloroso! O ato da boa escrita (saber escrever</a:t>
            </a:r>
            <a:r>
              <a:rPr lang="pt-BR" sz="2400" dirty="0" smtClean="0"/>
              <a:t>) começa com boas e frequentes leituras. Um exercício constante!</a:t>
            </a:r>
            <a:endParaRPr lang="pt-BR" sz="2400" dirty="0" smtClean="0"/>
          </a:p>
          <a:p>
            <a:endParaRPr lang="pt-BR" sz="2400" dirty="0" smtClean="0"/>
          </a:p>
          <a:p>
            <a:r>
              <a:rPr lang="pt-BR" sz="2400" dirty="0" smtClean="0"/>
              <a:t>Separar Teoria e Método</a:t>
            </a:r>
            <a:endParaRPr lang="pt-BR" sz="2400" dirty="0"/>
          </a:p>
          <a:p>
            <a:endParaRPr lang="pt-BR" sz="2400" dirty="0"/>
          </a:p>
          <a:p>
            <a:r>
              <a:rPr lang="pt-BR" sz="2400" dirty="0" smtClean="0"/>
              <a:t>Atuar colaborativamente</a:t>
            </a:r>
          </a:p>
          <a:p>
            <a:endParaRPr lang="pt-BR" sz="2400" dirty="0"/>
          </a:p>
          <a:p>
            <a:r>
              <a:rPr lang="pt-BR" sz="2400" dirty="0" smtClean="0"/>
              <a:t>Lembre-se! Temos um papel a desempenhar como pesquisadores de uma universidade crítica. Qual é esse papel?</a:t>
            </a:r>
          </a:p>
          <a:p>
            <a:endParaRPr lang="pt-BR" sz="2400" dirty="0"/>
          </a:p>
          <a:p>
            <a:r>
              <a:rPr lang="pt-BR" sz="2400" dirty="0" smtClean="0"/>
              <a:t>Epistemologias do Sul (Boaventura); Epistemologia Brasileira?</a:t>
            </a:r>
            <a:endParaRPr lang="pt-B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210146"/>
          </a:xfrm>
        </p:spPr>
        <p:txBody>
          <a:bodyPr>
            <a:noAutofit/>
          </a:bodyPr>
          <a:lstStyle/>
          <a:p>
            <a:r>
              <a:rPr lang="en-US" sz="3000" dirty="0" smtClean="0"/>
              <a:t> </a:t>
            </a:r>
            <a:r>
              <a:rPr lang="pt-BR" sz="3200" b="1" dirty="0"/>
              <a:t>“Another science is possible</a:t>
            </a:r>
            <a:r>
              <a:rPr lang="pt-BR" sz="3200" b="1" dirty="0" smtClean="0"/>
              <a:t>!” </a:t>
            </a:r>
            <a:r>
              <a:rPr lang="en-US" sz="3200" b="1" dirty="0" smtClean="0"/>
              <a:t>A </a:t>
            </a:r>
            <a:r>
              <a:rPr lang="en-US" sz="3200" b="1" dirty="0"/>
              <a:t>plea for slow </a:t>
            </a:r>
            <a:r>
              <a:rPr lang="en-US" sz="3200" b="1" dirty="0" smtClean="0"/>
              <a:t>science -</a:t>
            </a:r>
            <a:r>
              <a:rPr lang="pt-BR" sz="3200" dirty="0" smtClean="0"/>
              <a:t> </a:t>
            </a:r>
            <a:r>
              <a:rPr lang="pt-BR" sz="3200" dirty="0"/>
              <a:t>Isabelle </a:t>
            </a:r>
            <a:r>
              <a:rPr lang="pt-BR" sz="3200" dirty="0" smtClean="0"/>
              <a:t>Stengers, 2011</a:t>
            </a:r>
            <a:endParaRPr lang="pt-BR" sz="3000" dirty="0"/>
          </a:p>
        </p:txBody>
      </p:sp>
      <p:sp>
        <p:nvSpPr>
          <p:cNvPr id="3" name="Content Placeholder 2"/>
          <p:cNvSpPr>
            <a:spLocks noGrp="1"/>
          </p:cNvSpPr>
          <p:nvPr>
            <p:ph idx="1"/>
          </p:nvPr>
        </p:nvSpPr>
        <p:spPr>
          <a:xfrm>
            <a:off x="251520" y="1412776"/>
            <a:ext cx="8712968" cy="5328592"/>
          </a:xfrm>
        </p:spPr>
        <p:txBody>
          <a:bodyPr>
            <a:noAutofit/>
          </a:bodyPr>
          <a:lstStyle/>
          <a:p>
            <a:r>
              <a:rPr lang="en-US" sz="1400" b="1" dirty="0" smtClean="0"/>
              <a:t>THE SLOW SCIENCE MANIFESTO - </a:t>
            </a:r>
            <a:r>
              <a:rPr lang="en-US" sz="1400" b="1" dirty="0" smtClean="0">
                <a:hlinkClick r:id="rId2"/>
              </a:rPr>
              <a:t>http://slow-science.org/</a:t>
            </a:r>
            <a:endParaRPr lang="en-US" sz="1400" b="1" dirty="0" smtClean="0"/>
          </a:p>
          <a:p>
            <a:pPr>
              <a:buNone/>
            </a:pPr>
            <a:endParaRPr lang="en-US" sz="1400" b="1" dirty="0" smtClean="0"/>
          </a:p>
          <a:p>
            <a:r>
              <a:rPr lang="en-US" sz="1400" dirty="0" smtClean="0"/>
              <a:t>We are scientists. We don’t blog. We don’t twitter. We take our time.</a:t>
            </a:r>
          </a:p>
          <a:p>
            <a:pPr>
              <a:buNone/>
            </a:pPr>
            <a:endParaRPr lang="en-US" sz="1400" dirty="0" smtClean="0"/>
          </a:p>
          <a:p>
            <a:r>
              <a:rPr lang="en-US" sz="1400" dirty="0" smtClean="0"/>
              <a:t>Don’t get us wrong—we do say </a:t>
            </a:r>
            <a:r>
              <a:rPr lang="en-US" sz="1400" i="1" dirty="0" smtClean="0"/>
              <a:t>yes</a:t>
            </a:r>
            <a:r>
              <a:rPr lang="en-US" sz="1400" dirty="0" smtClean="0"/>
              <a:t> to the accelerated science of the early 21st century. We say yes to the constant flow of peer-review journal publications and their impact; we say yes to science blogs and media &amp; PR necessities; we say yes to increasing specialization and diversification in all disciplines. We also say yes to research feeding back into health care and future prosperity. All of us are in this game, too.</a:t>
            </a:r>
          </a:p>
          <a:p>
            <a:pPr>
              <a:buNone/>
            </a:pPr>
            <a:endParaRPr lang="en-US" sz="1400" dirty="0" smtClean="0"/>
          </a:p>
          <a:p>
            <a:r>
              <a:rPr lang="en-US" sz="1400" dirty="0" smtClean="0"/>
              <a:t>However, we maintain that this cannot be all. Science needs time to think. Science needs time to read, and time to fail. Science does not always know what it might be at right now. Science develops unsteadi­ly, with jerky moves and un­predict­able leaps forward—at the same time, however, it creeps about on a very slow time scale, for which there must be room and to which justice must be done.</a:t>
            </a:r>
          </a:p>
          <a:p>
            <a:pPr>
              <a:buNone/>
            </a:pPr>
            <a:endParaRPr lang="en-US" sz="1400" dirty="0" smtClean="0"/>
          </a:p>
          <a:p>
            <a:r>
              <a:rPr lang="en-US" sz="1400" dirty="0" smtClean="0"/>
              <a:t>Slow science was pretty much the only science conceivable for hundreds of years; today, we argue, it deserves revival and needs protection. Society should give scientists the time they need, but more importantly, scientists must </a:t>
            </a:r>
            <a:r>
              <a:rPr lang="en-US" sz="1400" i="1" dirty="0" smtClean="0"/>
              <a:t>take</a:t>
            </a:r>
            <a:r>
              <a:rPr lang="en-US" sz="1400" dirty="0" smtClean="0"/>
              <a:t> their time.</a:t>
            </a:r>
          </a:p>
          <a:p>
            <a:pPr>
              <a:buNone/>
            </a:pPr>
            <a:endParaRPr lang="en-US" sz="1400" dirty="0" smtClean="0"/>
          </a:p>
          <a:p>
            <a:r>
              <a:rPr lang="en-US" sz="1400" dirty="0" smtClean="0"/>
              <a:t>We do need time to think. We do need time to digest. We do need time to mis­understand each other, especially when fostering lost dialogue between humanities and natural sciences. We cannot continuously tell you what our science means; what it will be good for; because we simply don’t know yet. Science needs time.</a:t>
            </a:r>
          </a:p>
          <a:p>
            <a:pPr>
              <a:buNone/>
            </a:pPr>
            <a:r>
              <a:rPr lang="en-US" sz="1400" dirty="0" smtClean="0"/>
              <a:t>	—</a:t>
            </a:r>
            <a:r>
              <a:rPr lang="en-US" sz="1400" i="1" dirty="0" smtClean="0"/>
              <a:t>Bear with us, while we think.</a:t>
            </a:r>
            <a:endParaRPr lang="pt-BR"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210146"/>
          </a:xfrm>
        </p:spPr>
        <p:txBody>
          <a:bodyPr>
            <a:noAutofit/>
          </a:bodyPr>
          <a:lstStyle/>
          <a:p>
            <a:r>
              <a:rPr lang="pt-BR" sz="3000" dirty="0" smtClean="0"/>
              <a:t>Campo Científico da Administração</a:t>
            </a:r>
            <a:endParaRPr lang="pt-BR" sz="3000" dirty="0"/>
          </a:p>
        </p:txBody>
      </p:sp>
      <p:sp>
        <p:nvSpPr>
          <p:cNvPr id="3" name="Content Placeholder 2"/>
          <p:cNvSpPr>
            <a:spLocks noGrp="1"/>
          </p:cNvSpPr>
          <p:nvPr>
            <p:ph idx="1"/>
          </p:nvPr>
        </p:nvSpPr>
        <p:spPr>
          <a:xfrm>
            <a:off x="251520" y="1412776"/>
            <a:ext cx="8712968" cy="5328592"/>
          </a:xfrm>
        </p:spPr>
        <p:txBody>
          <a:bodyPr>
            <a:noAutofit/>
          </a:bodyPr>
          <a:lstStyle/>
          <a:p>
            <a:pPr algn="ctr">
              <a:buNone/>
            </a:pPr>
            <a:endParaRPr lang="pt-BR" sz="4000" dirty="0"/>
          </a:p>
          <a:p>
            <a:pPr algn="ctr">
              <a:buNone/>
            </a:pPr>
            <a:endParaRPr lang="pt-BR" sz="4000" dirty="0" smtClean="0"/>
          </a:p>
          <a:p>
            <a:pPr algn="ctr">
              <a:buNone/>
            </a:pPr>
            <a:r>
              <a:rPr lang="pt-BR" sz="4000" dirty="0" smtClean="0"/>
              <a:t>Quais são os elementos que constituem </a:t>
            </a:r>
            <a:r>
              <a:rPr lang="pt-BR" sz="4000" dirty="0" smtClean="0"/>
              <a:t>o campo científico da administração</a:t>
            </a:r>
            <a:r>
              <a:rPr lang="pt-BR" sz="4000" dirty="0" smtClean="0"/>
              <a:t>?</a:t>
            </a:r>
            <a:endParaRPr lang="pt-BR" sz="4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210146"/>
          </a:xfrm>
        </p:spPr>
        <p:txBody>
          <a:bodyPr>
            <a:noAutofit/>
          </a:bodyPr>
          <a:lstStyle/>
          <a:p>
            <a:r>
              <a:rPr lang="pt-BR" sz="3000" dirty="0" smtClean="0"/>
              <a:t>Campo Científico e Habitus - Bourdieu</a:t>
            </a:r>
            <a:endParaRPr lang="pt-BR" sz="3000" dirty="0"/>
          </a:p>
        </p:txBody>
      </p:sp>
      <p:sp>
        <p:nvSpPr>
          <p:cNvPr id="3" name="Content Placeholder 2"/>
          <p:cNvSpPr>
            <a:spLocks noGrp="1"/>
          </p:cNvSpPr>
          <p:nvPr>
            <p:ph idx="1"/>
          </p:nvPr>
        </p:nvSpPr>
        <p:spPr>
          <a:xfrm>
            <a:off x="251520" y="1412776"/>
            <a:ext cx="8712968" cy="5328592"/>
          </a:xfrm>
        </p:spPr>
        <p:txBody>
          <a:bodyPr>
            <a:noAutofit/>
          </a:bodyPr>
          <a:lstStyle/>
          <a:p>
            <a:pPr algn="just"/>
            <a:r>
              <a:rPr lang="pt-BR" sz="2000" dirty="0" smtClean="0"/>
              <a:t>“</a:t>
            </a:r>
            <a:r>
              <a:rPr lang="pt-BR" sz="2000" u="sng" dirty="0" smtClean="0"/>
              <a:t>Campo </a:t>
            </a:r>
            <a:r>
              <a:rPr lang="pt-BR" sz="2000" u="sng" dirty="0"/>
              <a:t>da pesquisa em Administração é um campo social</a:t>
            </a:r>
            <a:r>
              <a:rPr lang="pt-BR" sz="2000" dirty="0"/>
              <a:t>, isto é, um espaço estruturado, hierarquizado por atores e por posições que se definem por questões muito claras e por temas e interesses específicos, os últimos enobrecendo formas variadas de </a:t>
            </a:r>
            <a:r>
              <a:rPr lang="pt-BR" sz="2000" u="sng" dirty="0"/>
              <a:t>capital (econômica, cultural, social e simbólica</a:t>
            </a:r>
            <a:r>
              <a:rPr lang="pt-BR" sz="2000" dirty="0"/>
              <a:t>), todos necessitando, aliás, de um </a:t>
            </a:r>
            <a:r>
              <a:rPr lang="pt-BR" sz="2000" u="sng" dirty="0"/>
              <a:t>sistema de disposições</a:t>
            </a:r>
            <a:r>
              <a:rPr lang="pt-BR" sz="2000" dirty="0"/>
              <a:t> apropriado aos atores, o que Bourdieu chama de </a:t>
            </a:r>
            <a:r>
              <a:rPr lang="pt-BR" sz="2000" i="1" u="sng" dirty="0"/>
              <a:t>habitus</a:t>
            </a:r>
            <a:r>
              <a:rPr lang="pt-BR" sz="2000" i="1" dirty="0"/>
              <a:t>, a fim de fazer face às regras do jogo no seu íntimo, e assim ocupar um </a:t>
            </a:r>
            <a:r>
              <a:rPr lang="pt-BR" sz="2000" i="1" dirty="0" smtClean="0"/>
              <a:t>lugar</a:t>
            </a:r>
            <a:r>
              <a:rPr lang="pt-BR" sz="2000" dirty="0" smtClean="0"/>
              <a:t>”</a:t>
            </a:r>
            <a:r>
              <a:rPr lang="pt-BR" sz="2000" i="1" dirty="0" smtClean="0"/>
              <a:t> </a:t>
            </a:r>
            <a:r>
              <a:rPr lang="pt-BR" sz="2000" i="1" dirty="0"/>
              <a:t>(Bourdieu, </a:t>
            </a:r>
            <a:r>
              <a:rPr lang="pt-BR" sz="2000" i="1" dirty="0" smtClean="0"/>
              <a:t>O Que Falar Quer Dizer: a economia das trocas simbólicas</a:t>
            </a:r>
            <a:r>
              <a:rPr lang="pt-BR" sz="2000" dirty="0" smtClean="0"/>
              <a:t>, Algés: </a:t>
            </a:r>
            <a:r>
              <a:rPr lang="pt-BR" sz="2000" dirty="0" smtClean="0">
                <a:hlinkClick r:id="rId2" tooltip="Difel"/>
              </a:rPr>
              <a:t>Difel</a:t>
            </a:r>
            <a:r>
              <a:rPr lang="pt-BR" sz="2000" dirty="0" smtClean="0"/>
              <a:t>, 1998; </a:t>
            </a:r>
            <a:r>
              <a:rPr lang="pt-BR" sz="2000" i="1" dirty="0" smtClean="0"/>
              <a:t>Coisas Ditas</a:t>
            </a:r>
            <a:r>
              <a:rPr lang="pt-BR" sz="2000" dirty="0" smtClean="0"/>
              <a:t>, Brasiliense, 1987</a:t>
            </a:r>
            <a:r>
              <a:rPr lang="pt-BR" sz="2000" i="1" dirty="0" smtClean="0"/>
              <a:t>).</a:t>
            </a:r>
          </a:p>
          <a:p>
            <a:pPr algn="just"/>
            <a:endParaRPr lang="pt-BR" sz="2000" i="1" dirty="0"/>
          </a:p>
          <a:p>
            <a:pPr algn="just"/>
            <a:r>
              <a:rPr lang="pt-BR" sz="2000" dirty="0" smtClean="0"/>
              <a:t>“Um campo </a:t>
            </a:r>
            <a:r>
              <a:rPr lang="pt-BR" sz="2000" dirty="0"/>
              <a:t>é ao mesmo tempo um </a:t>
            </a:r>
            <a:r>
              <a:rPr lang="pt-BR" sz="2000" u="sng" dirty="0"/>
              <a:t>lugar</a:t>
            </a:r>
            <a:r>
              <a:rPr lang="pt-BR" sz="2000" dirty="0"/>
              <a:t> e um </a:t>
            </a:r>
            <a:r>
              <a:rPr lang="pt-BR" sz="2000" u="sng" dirty="0"/>
              <a:t>sistema</a:t>
            </a:r>
            <a:r>
              <a:rPr lang="pt-BR" sz="2000" dirty="0"/>
              <a:t>, ele é o local das relações entre os agentes humanos que pretendem produzir conhecimentos definidos ou que sejam reconhecidos como tal... a definição desses conhecimentos e das </a:t>
            </a:r>
            <a:r>
              <a:rPr lang="pt-BR" sz="2000" u="sng" dirty="0"/>
              <a:t>regras da produção</a:t>
            </a:r>
            <a:r>
              <a:rPr lang="pt-BR" sz="2000" dirty="0"/>
              <a:t> deles e de sua revalidação está na origem da estruturação do campo e constitui uma questão central das relações entre os membros desse </a:t>
            </a:r>
            <a:r>
              <a:rPr lang="pt-BR" sz="2000" dirty="0" smtClean="0"/>
              <a:t>campo” </a:t>
            </a:r>
            <a:r>
              <a:rPr lang="pt-BR" sz="2000" dirty="0"/>
              <a:t>(Audet, 1986, p. 42).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614"/>
            <a:ext cx="8229600" cy="1354162"/>
          </a:xfrm>
        </p:spPr>
        <p:txBody>
          <a:bodyPr>
            <a:noAutofit/>
          </a:bodyPr>
          <a:lstStyle/>
          <a:p>
            <a:r>
              <a:rPr lang="pt-BR" sz="3000" dirty="0" smtClean="0"/>
              <a:t>A Pesquisa em Administração</a:t>
            </a:r>
            <a:endParaRPr lang="pt-BR" sz="3000" dirty="0"/>
          </a:p>
        </p:txBody>
      </p:sp>
      <p:sp>
        <p:nvSpPr>
          <p:cNvPr id="3" name="Content Placeholder 2"/>
          <p:cNvSpPr>
            <a:spLocks noGrp="1"/>
          </p:cNvSpPr>
          <p:nvPr>
            <p:ph idx="1"/>
          </p:nvPr>
        </p:nvSpPr>
        <p:spPr>
          <a:xfrm>
            <a:off x="457200" y="1412776"/>
            <a:ext cx="8435280" cy="5184576"/>
          </a:xfrm>
        </p:spPr>
        <p:txBody>
          <a:bodyPr>
            <a:noAutofit/>
          </a:bodyPr>
          <a:lstStyle/>
          <a:p>
            <a:r>
              <a:rPr lang="pt-BR" sz="2000" dirty="0" smtClean="0"/>
              <a:t>Objeto 1: a Administração contitui-se no </a:t>
            </a:r>
            <a:r>
              <a:rPr lang="pt-BR" sz="2000" u="sng" dirty="0" smtClean="0"/>
              <a:t>discurso</a:t>
            </a:r>
            <a:r>
              <a:rPr lang="pt-BR" sz="2000" dirty="0" smtClean="0"/>
              <a:t> e através do discurso (fala); e na </a:t>
            </a:r>
            <a:r>
              <a:rPr lang="pt-BR" sz="2000" u="sng" dirty="0" smtClean="0"/>
              <a:t>ação</a:t>
            </a:r>
            <a:r>
              <a:rPr lang="pt-BR" sz="2000" dirty="0" smtClean="0"/>
              <a:t> (em práticas)</a:t>
            </a:r>
          </a:p>
          <a:p>
            <a:endParaRPr lang="pt-BR" sz="2000" dirty="0" smtClean="0"/>
          </a:p>
          <a:p>
            <a:r>
              <a:rPr lang="pt-BR" sz="2000" dirty="0" smtClean="0"/>
              <a:t>Objeto 2: as Organizações: estruturas organizacionais, culturas, relações de poder, instituições, classes sociais, estrutura social, agência, ambiente, contingência, etc.</a:t>
            </a:r>
          </a:p>
          <a:p>
            <a:endParaRPr lang="pt-BR" sz="2000" dirty="0" smtClean="0"/>
          </a:p>
          <a:p>
            <a:r>
              <a:rPr lang="pt-BR" sz="2000" dirty="0" smtClean="0"/>
              <a:t>Constitui-se como Campo </a:t>
            </a:r>
            <a:r>
              <a:rPr lang="pt-BR" sz="2000" dirty="0"/>
              <a:t>I</a:t>
            </a:r>
            <a:r>
              <a:rPr lang="pt-BR" sz="2000" dirty="0" smtClean="0"/>
              <a:t>nterdisciplinar: campo das ciências sociais aplicadas.</a:t>
            </a:r>
          </a:p>
          <a:p>
            <a:endParaRPr lang="pt-BR" sz="2000" dirty="0"/>
          </a:p>
          <a:p>
            <a:r>
              <a:rPr lang="pt-BR" sz="2000" dirty="0" smtClean="0"/>
              <a:t>Atores: universidades, revistas científicas, agências de fomento, organizações-empresas, ...</a:t>
            </a:r>
          </a:p>
          <a:p>
            <a:endParaRPr lang="pt-BR" sz="2000" dirty="0"/>
          </a:p>
          <a:p>
            <a:r>
              <a:rPr lang="pt-BR" sz="2000" dirty="0" smtClean="0"/>
              <a:t>Comunica-se através de meios (“O meio é a Mensagem” Mcluhan): linguagem, idiomas, estruturais comunicacionais, etc. =&gt; Instrumentalização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Autofit/>
          </a:bodyPr>
          <a:lstStyle/>
          <a:p>
            <a:r>
              <a:rPr lang="en-US" sz="3000" dirty="0" smtClean="0"/>
              <a:t>A </a:t>
            </a:r>
            <a:r>
              <a:rPr lang="en-US" sz="3000" dirty="0" err="1" smtClean="0"/>
              <a:t>Pesquisa</a:t>
            </a:r>
            <a:r>
              <a:rPr lang="en-US" sz="3000" dirty="0" smtClean="0"/>
              <a:t> </a:t>
            </a:r>
            <a:r>
              <a:rPr lang="en-US" sz="3000" dirty="0" err="1" smtClean="0"/>
              <a:t>em</a:t>
            </a:r>
            <a:r>
              <a:rPr lang="en-US" sz="3000" dirty="0" smtClean="0"/>
              <a:t> </a:t>
            </a:r>
            <a:r>
              <a:rPr lang="en-US" sz="3000" dirty="0" err="1" smtClean="0"/>
              <a:t>Administração</a:t>
            </a:r>
            <a:r>
              <a:rPr lang="en-US" sz="3000" dirty="0" smtClean="0"/>
              <a:t> e o </a:t>
            </a:r>
            <a:r>
              <a:rPr lang="en-US" sz="3000" dirty="0" err="1" smtClean="0"/>
              <a:t>Idioma</a:t>
            </a:r>
            <a:endParaRPr lang="pt-BR" sz="3000" dirty="0"/>
          </a:p>
        </p:txBody>
      </p:sp>
      <p:sp>
        <p:nvSpPr>
          <p:cNvPr id="3" name="Content Placeholder 2"/>
          <p:cNvSpPr>
            <a:spLocks noGrp="1"/>
          </p:cNvSpPr>
          <p:nvPr>
            <p:ph idx="1"/>
          </p:nvPr>
        </p:nvSpPr>
        <p:spPr>
          <a:xfrm>
            <a:off x="457200" y="1628800"/>
            <a:ext cx="8229600" cy="4392488"/>
          </a:xfrm>
        </p:spPr>
        <p:txBody>
          <a:bodyPr>
            <a:normAutofit fontScale="85000" lnSpcReduction="20000"/>
          </a:bodyPr>
          <a:lstStyle/>
          <a:p>
            <a:r>
              <a:rPr lang="pt-BR" sz="2400" u="sng" dirty="0" smtClean="0"/>
              <a:t>Fechamento simbólico e epistemológico; práticas hegemônicas; ideologia dominante</a:t>
            </a:r>
            <a:r>
              <a:rPr lang="pt-BR" sz="2400" dirty="0" smtClean="0"/>
              <a:t> (colonização mental e naturalização de suas estruturas);</a:t>
            </a:r>
          </a:p>
          <a:p>
            <a:endParaRPr lang="pt-BR" sz="2400" dirty="0"/>
          </a:p>
          <a:p>
            <a:r>
              <a:rPr lang="pt-BR" sz="2400" dirty="0" smtClean="0"/>
              <a:t>Alguns exemplos de artigos em estudos organizacionais:</a:t>
            </a:r>
          </a:p>
          <a:p>
            <a:endParaRPr lang="pt-BR" sz="2400" dirty="0"/>
          </a:p>
          <a:p>
            <a:r>
              <a:rPr lang="pt-BR" sz="2400" dirty="0" smtClean="0"/>
              <a:t>A </a:t>
            </a:r>
            <a:r>
              <a:rPr lang="pt-BR" sz="2400" dirty="0"/>
              <a:t>língua e o pensar no campo da pesquisa em Administração: constatações e questões para os pesquisadores que não utilizam a língua </a:t>
            </a:r>
            <a:r>
              <a:rPr lang="pt-BR" sz="2400" dirty="0" smtClean="0"/>
              <a:t>inglesa. JEAN-FRANÇOIS CHANLAT, </a:t>
            </a:r>
            <a:r>
              <a:rPr lang="pt-BR" sz="2400" dirty="0"/>
              <a:t>RAE | São Paulo | V. 54 | n. 6 | nov-dez 2014 | </a:t>
            </a:r>
            <a:r>
              <a:rPr lang="pt-BR" sz="2400" dirty="0" smtClean="0"/>
              <a:t>706-714.</a:t>
            </a:r>
            <a:endParaRPr lang="en-US" sz="2400" dirty="0" smtClean="0"/>
          </a:p>
          <a:p>
            <a:endParaRPr lang="en-US" sz="2400" dirty="0"/>
          </a:p>
          <a:p>
            <a:r>
              <a:rPr lang="en-US" sz="2400" dirty="0" smtClean="0"/>
              <a:t>HOW TO RESIST LINGUISTIC DOMINATION AND PROMOTE KNOWLEDGE DIVERSITY? </a:t>
            </a:r>
            <a:r>
              <a:rPr lang="en-US" sz="2400" dirty="0" err="1" smtClean="0"/>
              <a:t>Alves</a:t>
            </a:r>
            <a:r>
              <a:rPr lang="en-US" sz="2400" dirty="0" smtClean="0"/>
              <a:t> &amp; Pozzebon, RAE, 2013</a:t>
            </a:r>
            <a:endParaRPr lang="pt-BR" sz="2400" dirty="0" smtClean="0"/>
          </a:p>
          <a:p>
            <a:endParaRPr lang="pt-BR" sz="2400" dirty="0" smtClean="0"/>
          </a:p>
          <a:p>
            <a:r>
              <a:rPr lang="pt-BR" sz="2400" dirty="0" smtClean="0"/>
              <a:t>PODE </a:t>
            </a:r>
            <a:r>
              <a:rPr lang="pt-BR" sz="2400" dirty="0"/>
              <a:t>O CONHECIMENTO EM GESTÃO E </a:t>
            </a:r>
            <a:r>
              <a:rPr lang="pt-BR" sz="2400" dirty="0" smtClean="0"/>
              <a:t>ORGANIZAÇÃO FALAR </a:t>
            </a:r>
            <a:r>
              <a:rPr lang="pt-BR" sz="2400" dirty="0"/>
              <a:t>PORTUGUÊS</a:t>
            </a:r>
            <a:r>
              <a:rPr lang="pt-BR" sz="2400" dirty="0" smtClean="0"/>
              <a:t>? – Rosa &amp; Aquino Alves, RAE, 2011</a:t>
            </a:r>
          </a:p>
          <a:p>
            <a:endParaRPr lang="pt-BR" sz="2400" dirty="0"/>
          </a:p>
          <a:p>
            <a:endParaRPr lang="pt-B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3000" dirty="0" smtClean="0"/>
              <a:t>Os desafios da produção de conhecimento em Administração no Brasil - Bertero, EBAPE, 2013</a:t>
            </a:r>
            <a:endParaRPr lang="pt-BR" sz="3000" dirty="0"/>
          </a:p>
        </p:txBody>
      </p:sp>
      <p:sp>
        <p:nvSpPr>
          <p:cNvPr id="3" name="Content Placeholder 2"/>
          <p:cNvSpPr>
            <a:spLocks noGrp="1"/>
          </p:cNvSpPr>
          <p:nvPr>
            <p:ph idx="1"/>
          </p:nvPr>
        </p:nvSpPr>
        <p:spPr>
          <a:xfrm>
            <a:off x="457200" y="2431429"/>
            <a:ext cx="8229600" cy="3589859"/>
          </a:xfrm>
        </p:spPr>
        <p:txBody>
          <a:bodyPr>
            <a:normAutofit/>
          </a:bodyPr>
          <a:lstStyle/>
          <a:p>
            <a:r>
              <a:rPr lang="pt-BR" sz="2400" dirty="0" smtClean="0"/>
              <a:t>Rafael Alcadipani: Estrangeirismo; Provincianismo; Paroquialismo</a:t>
            </a:r>
          </a:p>
          <a:p>
            <a:endParaRPr lang="pt-BR" sz="2400" dirty="0" smtClean="0"/>
          </a:p>
          <a:p>
            <a:pPr>
              <a:buNone/>
            </a:pPr>
            <a:endParaRPr lang="pt-BR" sz="2400" dirty="0" smtClean="0"/>
          </a:p>
          <a:p>
            <a:r>
              <a:rPr lang="pt-BR" sz="2400" dirty="0" smtClean="0"/>
              <a:t>Alexandre Faria: </a:t>
            </a:r>
            <a:r>
              <a:rPr lang="pt-BR" sz="2400" dirty="0" smtClean="0"/>
              <a:t>Geopolítica </a:t>
            </a:r>
            <a:r>
              <a:rPr lang="pt-BR" sz="2400" dirty="0"/>
              <a:t>do </a:t>
            </a:r>
            <a:r>
              <a:rPr lang="pt-BR" sz="2400" dirty="0" smtClean="0"/>
              <a:t>conhecimento e o neocolonialismo</a:t>
            </a:r>
            <a:endParaRPr lang="pt-B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Autofit/>
          </a:bodyPr>
          <a:lstStyle/>
          <a:p>
            <a:r>
              <a:rPr lang="pt-BR" sz="3000" dirty="0" smtClean="0"/>
              <a:t>A Condição Humana – Hannah Arendt</a:t>
            </a:r>
            <a:endParaRPr lang="pt-BR" sz="3000" dirty="0"/>
          </a:p>
        </p:txBody>
      </p:sp>
      <p:sp>
        <p:nvSpPr>
          <p:cNvPr id="3" name="Content Placeholder 2"/>
          <p:cNvSpPr>
            <a:spLocks noGrp="1"/>
          </p:cNvSpPr>
          <p:nvPr>
            <p:ph idx="1"/>
          </p:nvPr>
        </p:nvSpPr>
        <p:spPr>
          <a:xfrm>
            <a:off x="457200" y="1484784"/>
            <a:ext cx="8229600" cy="4641379"/>
          </a:xfrm>
        </p:spPr>
        <p:txBody>
          <a:bodyPr>
            <a:normAutofit lnSpcReduction="10000"/>
          </a:bodyPr>
          <a:lstStyle/>
          <a:p>
            <a:r>
              <a:rPr lang="pt-BR" sz="2400" dirty="0" smtClean="0"/>
              <a:t>Três atividades humanas fundamentais:</a:t>
            </a:r>
          </a:p>
          <a:p>
            <a:pPr>
              <a:buNone/>
            </a:pPr>
            <a:endParaRPr lang="pt-BR" sz="2400" dirty="0" smtClean="0"/>
          </a:p>
          <a:p>
            <a:r>
              <a:rPr lang="pt-BR" sz="2400" u="sng" dirty="0" smtClean="0"/>
              <a:t>Trabalho</a:t>
            </a:r>
            <a:r>
              <a:rPr lang="pt-BR" sz="2400" dirty="0" smtClean="0"/>
              <a:t> – a condição é a própria vida (dimensão da necessidade)</a:t>
            </a:r>
            <a:endParaRPr lang="pt-BR" sz="2400" dirty="0" smtClean="0"/>
          </a:p>
          <a:p>
            <a:endParaRPr lang="pt-BR" sz="2400" dirty="0"/>
          </a:p>
          <a:p>
            <a:r>
              <a:rPr lang="pt-BR" sz="2400" u="sng" dirty="0" smtClean="0"/>
              <a:t>Obra</a:t>
            </a:r>
            <a:r>
              <a:rPr lang="pt-BR" sz="2400" dirty="0" smtClean="0"/>
              <a:t> </a:t>
            </a:r>
            <a:r>
              <a:rPr lang="pt-BR" sz="2400" dirty="0" smtClean="0"/>
              <a:t>– a condição é a mundanidade</a:t>
            </a:r>
            <a:endParaRPr lang="pt-BR" sz="2400" dirty="0" smtClean="0"/>
          </a:p>
          <a:p>
            <a:endParaRPr lang="pt-BR" sz="2400" dirty="0"/>
          </a:p>
          <a:p>
            <a:r>
              <a:rPr lang="pt-BR" sz="2400" u="sng" dirty="0" smtClean="0"/>
              <a:t>Vida Ativa</a:t>
            </a:r>
            <a:r>
              <a:rPr lang="pt-BR" sz="2400" dirty="0" smtClean="0"/>
              <a:t> – a condição é a pluralidade (dimensão da liberdade) x Desamparo</a:t>
            </a:r>
          </a:p>
          <a:p>
            <a:endParaRPr lang="pt-BR" sz="2400" dirty="0"/>
          </a:p>
          <a:p>
            <a:r>
              <a:rPr lang="pt-BR" sz="2400" dirty="0" smtClean="0"/>
              <a:t>Política: discurso e ação</a:t>
            </a:r>
          </a:p>
          <a:p>
            <a:endParaRPr lang="pt-BR" sz="2400" dirty="0"/>
          </a:p>
          <a:p>
            <a:endParaRPr lang="pt-B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Autofit/>
          </a:bodyPr>
          <a:lstStyle/>
          <a:p>
            <a:r>
              <a:rPr lang="pt-BR" sz="3000" dirty="0"/>
              <a:t>Desafios da Universidade na Sociedade do </a:t>
            </a:r>
            <a:r>
              <a:rPr lang="pt-BR" sz="3000" dirty="0" smtClean="0"/>
              <a:t>Conhecimento</a:t>
            </a:r>
            <a:br>
              <a:rPr lang="pt-BR" sz="3000" dirty="0" smtClean="0"/>
            </a:br>
            <a:r>
              <a:rPr lang="pt-BR" sz="3000" dirty="0" smtClean="0"/>
              <a:t>Carlos Bernheim </a:t>
            </a:r>
            <a:r>
              <a:rPr lang="pt-BR" sz="3000" dirty="0"/>
              <a:t>e </a:t>
            </a:r>
            <a:r>
              <a:rPr lang="pt-BR" sz="3000" dirty="0" smtClean="0"/>
              <a:t>Marilena </a:t>
            </a:r>
            <a:r>
              <a:rPr lang="pt-BR" sz="3000" dirty="0"/>
              <a:t>Chauí</a:t>
            </a:r>
          </a:p>
        </p:txBody>
      </p:sp>
      <p:sp>
        <p:nvSpPr>
          <p:cNvPr id="3" name="Content Placeholder 2"/>
          <p:cNvSpPr>
            <a:spLocks noGrp="1"/>
          </p:cNvSpPr>
          <p:nvPr>
            <p:ph idx="1"/>
          </p:nvPr>
        </p:nvSpPr>
        <p:spPr>
          <a:xfrm>
            <a:off x="323528" y="2060848"/>
            <a:ext cx="8568952" cy="4680520"/>
          </a:xfrm>
        </p:spPr>
        <p:txBody>
          <a:bodyPr>
            <a:normAutofit fontScale="92500" lnSpcReduction="20000"/>
          </a:bodyPr>
          <a:lstStyle/>
          <a:p>
            <a:r>
              <a:rPr lang="pt-BR" sz="2400" u="sng" dirty="0" smtClean="0"/>
              <a:t>Sociedade do conhecimento</a:t>
            </a:r>
            <a:r>
              <a:rPr lang="pt-BR" sz="2400" dirty="0" smtClean="0"/>
              <a:t> – Globalização – (conhecimento como mercadoria, materializado através das inovações tecnológicas)</a:t>
            </a:r>
          </a:p>
          <a:p>
            <a:endParaRPr lang="pt-BR" sz="2400" dirty="0"/>
          </a:p>
          <a:p>
            <a:r>
              <a:rPr lang="pt-BR" sz="2400" u="sng" dirty="0" smtClean="0"/>
              <a:t>Autonomia da universidade pública</a:t>
            </a:r>
            <a:r>
              <a:rPr lang="pt-BR" sz="2400" dirty="0" smtClean="0"/>
              <a:t> (</a:t>
            </a:r>
            <a:r>
              <a:rPr lang="pt-BR" sz="2400" dirty="0" smtClean="0"/>
              <a:t>visão crítica) </a:t>
            </a:r>
            <a:r>
              <a:rPr lang="pt-BR" sz="2400" dirty="0" smtClean="0"/>
              <a:t>em face ao Estado, a religião e ao mercado (?)</a:t>
            </a:r>
          </a:p>
          <a:p>
            <a:endParaRPr lang="pt-BR" sz="2400" dirty="0"/>
          </a:p>
          <a:p>
            <a:r>
              <a:rPr lang="pt-BR" sz="2400" dirty="0" smtClean="0"/>
              <a:t>Interdisciplinaridade / transdisciplinaridade e a </a:t>
            </a:r>
            <a:r>
              <a:rPr lang="pt-BR" sz="2400" u="sng" dirty="0" smtClean="0"/>
              <a:t>especialização</a:t>
            </a:r>
            <a:r>
              <a:rPr lang="pt-BR" sz="2400" dirty="0" smtClean="0"/>
              <a:t> do conhecimento científico</a:t>
            </a:r>
          </a:p>
          <a:p>
            <a:endParaRPr lang="pt-BR" sz="2400" dirty="0"/>
          </a:p>
          <a:p>
            <a:r>
              <a:rPr lang="pt-BR" sz="2400" u="sng" dirty="0" smtClean="0"/>
              <a:t>Naturalização da esfera econômica</a:t>
            </a:r>
            <a:r>
              <a:rPr lang="pt-BR" sz="2400" dirty="0" smtClean="0"/>
              <a:t> (mundo dos sistemas) sobre o mundo da vida, visando o desenvolvimento incessante de tecnologias (artificialidade dos objetos produzidos pelo trabalho)</a:t>
            </a:r>
          </a:p>
          <a:p>
            <a:endParaRPr lang="pt-BR" sz="2400" dirty="0"/>
          </a:p>
          <a:p>
            <a:r>
              <a:rPr lang="pt-BR" sz="2400" u="sng" dirty="0" smtClean="0"/>
              <a:t>Empresarialização</a:t>
            </a:r>
            <a:r>
              <a:rPr lang="pt-BR" sz="2400" dirty="0" smtClean="0"/>
              <a:t> da atividade de pesquisa acadêmica</a:t>
            </a:r>
          </a:p>
          <a:p>
            <a:endParaRPr lang="pt-BR" sz="2400" dirty="0"/>
          </a:p>
          <a:p>
            <a:endParaRPr lang="pt-BR"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872" y="404664"/>
            <a:ext cx="8229600" cy="1143000"/>
          </a:xfrm>
        </p:spPr>
        <p:txBody>
          <a:bodyPr>
            <a:normAutofit fontScale="90000"/>
          </a:bodyPr>
          <a:lstStyle/>
          <a:p>
            <a:r>
              <a:rPr lang="pt-BR" dirty="0" smtClean="0"/>
              <a:t>Modelo da cadeia linear da inovação tecnológica</a:t>
            </a:r>
            <a:endParaRPr lang="pt-BR" dirty="0"/>
          </a:p>
        </p:txBody>
      </p:sp>
      <p:sp>
        <p:nvSpPr>
          <p:cNvPr id="6" name="Slide Number Placeholder 5"/>
          <p:cNvSpPr>
            <a:spLocks noGrp="1"/>
          </p:cNvSpPr>
          <p:nvPr>
            <p:ph type="sldNum" sz="quarter" idx="12"/>
          </p:nvPr>
        </p:nvSpPr>
        <p:spPr/>
        <p:txBody>
          <a:bodyPr/>
          <a:lstStyle/>
          <a:p>
            <a:fld id="{3F236999-B955-41FD-B8AD-5AEF1FA50C00}" type="slidenum">
              <a:rPr lang="pt-BR" smtClean="0"/>
              <a:pPr/>
              <a:t>9</a:t>
            </a:fld>
            <a:endParaRPr lang="pt-BR"/>
          </a:p>
        </p:txBody>
      </p:sp>
      <p:graphicFrame>
        <p:nvGraphicFramePr>
          <p:cNvPr id="7" name="Content Placeholder 6"/>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1218</TotalTime>
  <Words>1099</Words>
  <Application>Microsoft Office PowerPoint</Application>
  <PresentationFormat>On-screen Show (4:3)</PresentationFormat>
  <Paragraphs>115</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 Pós-Graduação e a Construção do Conhecimento  SEMINT – PPGA</vt:lpstr>
      <vt:lpstr>Campo Científico da Administração</vt:lpstr>
      <vt:lpstr>Campo Científico e Habitus - Bourdieu</vt:lpstr>
      <vt:lpstr>A Pesquisa em Administração</vt:lpstr>
      <vt:lpstr>A Pesquisa em Administração e o Idioma</vt:lpstr>
      <vt:lpstr>Os desafios da produção de conhecimento em Administração no Brasil - Bertero, EBAPE, 2013</vt:lpstr>
      <vt:lpstr>A Condição Humana – Hannah Arendt</vt:lpstr>
      <vt:lpstr>Desafios da Universidade na Sociedade do Conhecimento Carlos Bernheim e Marilena Chauí</vt:lpstr>
      <vt:lpstr>Modelo da cadeia linear da inovação tecnológica</vt:lpstr>
      <vt:lpstr>Modelo da cadeia linear da inovação tecnológica</vt:lpstr>
      <vt:lpstr>Modelo da cadeia linear da inovação tecnológica</vt:lpstr>
      <vt:lpstr>O Início de uma Boa Pesquisa Acadêmica</vt:lpstr>
      <vt:lpstr> “Another science is possible!” A plea for slow science - Isabelle Stengers, 2011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Pós-graduação e a Construção do Conhecimento</dc:title>
  <dc:creator>RB</dc:creator>
  <cp:lastModifiedBy>RB</cp:lastModifiedBy>
  <cp:revision>67</cp:revision>
  <dcterms:created xsi:type="dcterms:W3CDTF">2016-03-16T22:46:35Z</dcterms:created>
  <dcterms:modified xsi:type="dcterms:W3CDTF">2016-03-17T19:05:32Z</dcterms:modified>
</cp:coreProperties>
</file>